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6" r:id="rId4"/>
    <p:sldId id="258" r:id="rId5"/>
  </p:sldIdLst>
  <p:sldSz cx="6858000" cy="9906000" type="A4"/>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14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57" d="100"/>
          <a:sy n="57" d="100"/>
        </p:scale>
        <p:origin x="2400" y="67"/>
      </p:cViewPr>
      <p:guideLst>
        <p:guide orient="horz" pos="3120"/>
        <p:guide pos="1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C4D735-4F4A-4674-B218-5FCF66ED8BCF}" type="datetimeFigureOut">
              <a:rPr lang="pl-PL" smtClean="0"/>
              <a:t>21.06.2024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323182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4D735-4F4A-4674-B218-5FCF66ED8BCF}" type="datetimeFigureOut">
              <a:rPr lang="pl-PL" smtClean="0"/>
              <a:t>21.06.2024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382550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4D735-4F4A-4674-B218-5FCF66ED8BCF}" type="datetimeFigureOut">
              <a:rPr lang="pl-PL" smtClean="0"/>
              <a:t>21.06.2024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47715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5"/>
            <a:ext cx="5143500" cy="2391656"/>
          </a:xfrm>
        </p:spPr>
        <p:txBody>
          <a:bodyPr/>
          <a:lstStyle>
            <a:lvl1pPr marL="0" indent="0" algn="ctr">
              <a:buNone/>
              <a:defRPr sz="1800"/>
            </a:lvl1pPr>
            <a:lvl2pPr marL="342892" indent="0" algn="ctr">
              <a:buNone/>
              <a:defRPr sz="1500"/>
            </a:lvl2pPr>
            <a:lvl3pPr marL="685783" indent="0" algn="ctr">
              <a:buNone/>
              <a:defRPr sz="1350"/>
            </a:lvl3pPr>
            <a:lvl4pPr marL="1028676" indent="0" algn="ctr">
              <a:buNone/>
              <a:defRPr sz="1200"/>
            </a:lvl4pPr>
            <a:lvl5pPr marL="1371568" indent="0" algn="ctr">
              <a:buNone/>
              <a:defRPr sz="1200"/>
            </a:lvl5pPr>
            <a:lvl6pPr marL="1714459" indent="0" algn="ctr">
              <a:buNone/>
              <a:defRPr sz="1200"/>
            </a:lvl6pPr>
            <a:lvl7pPr marL="2057351" indent="0" algn="ctr">
              <a:buNone/>
              <a:defRPr sz="1200"/>
            </a:lvl7pPr>
            <a:lvl8pPr marL="2400243" indent="0" algn="ctr">
              <a:buNone/>
              <a:defRPr sz="1200"/>
            </a:lvl8pPr>
            <a:lvl9pPr marL="2743135"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3372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9365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7"/>
            <a:ext cx="5915025" cy="2166936"/>
          </a:xfrm>
        </p:spPr>
        <p:txBody>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6" indent="0">
              <a:buNone/>
              <a:defRPr sz="1200">
                <a:solidFill>
                  <a:schemeClr val="tx1">
                    <a:tint val="75000"/>
                  </a:schemeClr>
                </a:solidFill>
              </a:defRPr>
            </a:lvl4pPr>
            <a:lvl5pPr marL="1371568" indent="0">
              <a:buNone/>
              <a:defRPr sz="1200">
                <a:solidFill>
                  <a:schemeClr val="tx1">
                    <a:tint val="75000"/>
                  </a:schemeClr>
                </a:solidFill>
              </a:defRPr>
            </a:lvl5pPr>
            <a:lvl6pPr marL="1714459" indent="0">
              <a:buNone/>
              <a:defRPr sz="1200">
                <a:solidFill>
                  <a:schemeClr val="tx1">
                    <a:tint val="75000"/>
                  </a:schemeClr>
                </a:solidFill>
              </a:defRPr>
            </a:lvl6pPr>
            <a:lvl7pPr marL="2057351" indent="0">
              <a:buNone/>
              <a:defRPr sz="1200">
                <a:solidFill>
                  <a:schemeClr val="tx1">
                    <a:tint val="75000"/>
                  </a:schemeClr>
                </a:solidFill>
              </a:defRPr>
            </a:lvl7pPr>
            <a:lvl8pPr marL="2400243" indent="0">
              <a:buNone/>
              <a:defRPr sz="1200">
                <a:solidFill>
                  <a:schemeClr val="tx1">
                    <a:tint val="75000"/>
                  </a:schemeClr>
                </a:solidFill>
              </a:defRPr>
            </a:lvl8pPr>
            <a:lvl9pPr marL="274313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868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2"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560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892" indent="0">
              <a:buNone/>
              <a:defRPr sz="1500" b="1"/>
            </a:lvl2pPr>
            <a:lvl3pPr marL="685783" indent="0">
              <a:buNone/>
              <a:defRPr sz="1350" b="1"/>
            </a:lvl3pPr>
            <a:lvl4pPr marL="1028676" indent="0">
              <a:buNone/>
              <a:defRPr sz="1200" b="1"/>
            </a:lvl4pPr>
            <a:lvl5pPr marL="1371568" indent="0">
              <a:buNone/>
              <a:defRPr sz="1200" b="1"/>
            </a:lvl5pPr>
            <a:lvl6pPr marL="1714459" indent="0">
              <a:buNone/>
              <a:defRPr sz="1200" b="1"/>
            </a:lvl6pPr>
            <a:lvl7pPr marL="2057351" indent="0">
              <a:buNone/>
              <a:defRPr sz="1200" b="1"/>
            </a:lvl7pPr>
            <a:lvl8pPr marL="2400243" indent="0">
              <a:buNone/>
              <a:defRPr sz="1200" b="1"/>
            </a:lvl8pPr>
            <a:lvl9pPr marL="2743135"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3"/>
            <a:ext cx="2901255" cy="5322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4" cy="1190095"/>
          </a:xfrm>
        </p:spPr>
        <p:txBody>
          <a:bodyPr anchor="b"/>
          <a:lstStyle>
            <a:lvl1pPr marL="0" indent="0">
              <a:buNone/>
              <a:defRPr sz="1800" b="1"/>
            </a:lvl1pPr>
            <a:lvl2pPr marL="342892" indent="0">
              <a:buNone/>
              <a:defRPr sz="1500" b="1"/>
            </a:lvl2pPr>
            <a:lvl3pPr marL="685783" indent="0">
              <a:buNone/>
              <a:defRPr sz="1350" b="1"/>
            </a:lvl3pPr>
            <a:lvl4pPr marL="1028676" indent="0">
              <a:buNone/>
              <a:defRPr sz="1200" b="1"/>
            </a:lvl4pPr>
            <a:lvl5pPr marL="1371568" indent="0">
              <a:buNone/>
              <a:defRPr sz="1200" b="1"/>
            </a:lvl5pPr>
            <a:lvl6pPr marL="1714459" indent="0">
              <a:buNone/>
              <a:defRPr sz="1200" b="1"/>
            </a:lvl6pPr>
            <a:lvl7pPr marL="2057351" indent="0">
              <a:buNone/>
              <a:defRPr sz="1200" b="1"/>
            </a:lvl7pPr>
            <a:lvl8pPr marL="2400243" indent="0">
              <a:buNone/>
              <a:defRPr sz="1200" b="1"/>
            </a:lvl8pPr>
            <a:lvl9pPr marL="274313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3"/>
            <a:ext cx="2915544" cy="53221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8" name="Footer Placeholder 7"/>
          <p:cNvSpPr>
            <a:spLocks noGrp="1"/>
          </p:cNvSpPr>
          <p:nvPr>
            <p:ph type="ftr" sz="quarter" idx="11"/>
          </p:nvPr>
        </p:nvSpPr>
        <p:spPr/>
        <p:txBody>
          <a:bodyPr/>
          <a:lstStyle/>
          <a:p>
            <a:endParaRPr lang="pl-PL">
              <a:solidFill>
                <a:prstClr val="black">
                  <a:tint val="75000"/>
                </a:prstClr>
              </a:solidFill>
            </a:endParaRPr>
          </a:p>
        </p:txBody>
      </p:sp>
      <p:sp>
        <p:nvSpPr>
          <p:cNvPr id="9" name="Slide Number Placeholder 8"/>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1188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4" name="Footer Placeholder 3"/>
          <p:cNvSpPr>
            <a:spLocks noGrp="1"/>
          </p:cNvSpPr>
          <p:nvPr>
            <p:ph type="ftr" sz="quarter" idx="11"/>
          </p:nvPr>
        </p:nvSpPr>
        <p:spPr/>
        <p:txBody>
          <a:bodyPr/>
          <a:lstStyle/>
          <a:p>
            <a:endParaRPr lang="pl-PL">
              <a:solidFill>
                <a:prstClr val="black">
                  <a:tint val="75000"/>
                </a:prstClr>
              </a:solidFill>
            </a:endParaRPr>
          </a:p>
        </p:txBody>
      </p:sp>
      <p:sp>
        <p:nvSpPr>
          <p:cNvPr id="5" name="Slide Number Placeholder 4"/>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61980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3" name="Footer Placeholder 2"/>
          <p:cNvSpPr>
            <a:spLocks noGrp="1"/>
          </p:cNvSpPr>
          <p:nvPr>
            <p:ph type="ftr" sz="quarter" idx="11"/>
          </p:nvPr>
        </p:nvSpPr>
        <p:spPr/>
        <p:txBody>
          <a:bodyPr/>
          <a:lstStyle/>
          <a:p>
            <a:endParaRPr lang="pl-PL">
              <a:solidFill>
                <a:prstClr val="black">
                  <a:tint val="75000"/>
                </a:prstClr>
              </a:solidFill>
            </a:endParaRPr>
          </a:p>
        </p:txBody>
      </p:sp>
      <p:sp>
        <p:nvSpPr>
          <p:cNvPr id="4" name="Slide Number Placeholder 3"/>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15256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0"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426283"/>
            <a:ext cx="3471862" cy="70396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0" y="2971800"/>
            <a:ext cx="2211884" cy="5505627"/>
          </a:xfrm>
        </p:spPr>
        <p:txBody>
          <a:bodyPr/>
          <a:lstStyle>
            <a:lvl1pPr marL="0" indent="0">
              <a:buNone/>
              <a:defRPr sz="1200"/>
            </a:lvl1pPr>
            <a:lvl2pPr marL="342892" indent="0">
              <a:buNone/>
              <a:defRPr sz="1050"/>
            </a:lvl2pPr>
            <a:lvl3pPr marL="685783" indent="0">
              <a:buNone/>
              <a:defRPr sz="900"/>
            </a:lvl3pPr>
            <a:lvl4pPr marL="1028676" indent="0">
              <a:buNone/>
              <a:defRPr sz="750"/>
            </a:lvl4pPr>
            <a:lvl5pPr marL="1371568" indent="0">
              <a:buNone/>
              <a:defRPr sz="750"/>
            </a:lvl5pPr>
            <a:lvl6pPr marL="1714459" indent="0">
              <a:buNone/>
              <a:defRPr sz="750"/>
            </a:lvl6pPr>
            <a:lvl7pPr marL="2057351" indent="0">
              <a:buNone/>
              <a:defRPr sz="750"/>
            </a:lvl7pPr>
            <a:lvl8pPr marL="2400243" indent="0">
              <a:buNone/>
              <a:defRPr sz="750"/>
            </a:lvl8pPr>
            <a:lvl9pPr marL="274313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0058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4D735-4F4A-4674-B218-5FCF66ED8BCF}" type="datetimeFigureOut">
              <a:rPr lang="pl-PL" smtClean="0"/>
              <a:t>21.06.2024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3434076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0"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426283"/>
            <a:ext cx="3471862" cy="7039680"/>
          </a:xfrm>
        </p:spPr>
        <p:txBody>
          <a:bodyPr anchor="t"/>
          <a:lstStyle>
            <a:lvl1pPr marL="0" indent="0">
              <a:buNone/>
              <a:defRPr sz="2400"/>
            </a:lvl1pPr>
            <a:lvl2pPr marL="342892" indent="0">
              <a:buNone/>
              <a:defRPr sz="2100"/>
            </a:lvl2pPr>
            <a:lvl3pPr marL="685783" indent="0">
              <a:buNone/>
              <a:defRPr sz="1800"/>
            </a:lvl3pPr>
            <a:lvl4pPr marL="1028676" indent="0">
              <a:buNone/>
              <a:defRPr sz="1500"/>
            </a:lvl4pPr>
            <a:lvl5pPr marL="1371568" indent="0">
              <a:buNone/>
              <a:defRPr sz="1500"/>
            </a:lvl5pPr>
            <a:lvl6pPr marL="1714459" indent="0">
              <a:buNone/>
              <a:defRPr sz="1500"/>
            </a:lvl6pPr>
            <a:lvl7pPr marL="2057351" indent="0">
              <a:buNone/>
              <a:defRPr sz="1500"/>
            </a:lvl7pPr>
            <a:lvl8pPr marL="2400243" indent="0">
              <a:buNone/>
              <a:defRPr sz="1500"/>
            </a:lvl8pPr>
            <a:lvl9pPr marL="2743135"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0" y="2971800"/>
            <a:ext cx="2211884" cy="5505627"/>
          </a:xfrm>
        </p:spPr>
        <p:txBody>
          <a:bodyPr/>
          <a:lstStyle>
            <a:lvl1pPr marL="0" indent="0">
              <a:buNone/>
              <a:defRPr sz="1200"/>
            </a:lvl1pPr>
            <a:lvl2pPr marL="342892" indent="0">
              <a:buNone/>
              <a:defRPr sz="1050"/>
            </a:lvl2pPr>
            <a:lvl3pPr marL="685783" indent="0">
              <a:buNone/>
              <a:defRPr sz="900"/>
            </a:lvl3pPr>
            <a:lvl4pPr marL="1028676" indent="0">
              <a:buNone/>
              <a:defRPr sz="750"/>
            </a:lvl4pPr>
            <a:lvl5pPr marL="1371568" indent="0">
              <a:buNone/>
              <a:defRPr sz="750"/>
            </a:lvl5pPr>
            <a:lvl6pPr marL="1714459" indent="0">
              <a:buNone/>
              <a:defRPr sz="750"/>
            </a:lvl6pPr>
            <a:lvl7pPr marL="2057351" indent="0">
              <a:buNone/>
              <a:defRPr sz="750"/>
            </a:lvl7pPr>
            <a:lvl8pPr marL="2400243" indent="0">
              <a:buNone/>
              <a:defRPr sz="750"/>
            </a:lvl8pPr>
            <a:lvl9pPr marL="274313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6" name="Footer Placeholder 5"/>
          <p:cNvSpPr>
            <a:spLocks noGrp="1"/>
          </p:cNvSpPr>
          <p:nvPr>
            <p:ph type="ftr" sz="quarter" idx="11"/>
          </p:nvPr>
        </p:nvSpPr>
        <p:spPr/>
        <p:txBody>
          <a:bodyPr/>
          <a:lstStyle/>
          <a:p>
            <a:endParaRPr lang="pl-PL">
              <a:solidFill>
                <a:prstClr val="black">
                  <a:tint val="75000"/>
                </a:prstClr>
              </a:solidFill>
            </a:endParaRPr>
          </a:p>
        </p:txBody>
      </p:sp>
      <p:sp>
        <p:nvSpPr>
          <p:cNvPr id="7" name="Slide Number Placeholder 6"/>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28768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893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BBA9CF-53F6-453C-AEE1-483020E5997B}" type="datetimeFigureOut">
              <a:rPr lang="pl-PL" smtClean="0">
                <a:solidFill>
                  <a:prstClr val="black">
                    <a:tint val="75000"/>
                  </a:prstClr>
                </a:solidFill>
              </a:rPr>
              <a:pPr/>
              <a:t>21.06.2024</a:t>
            </a:fld>
            <a:endParaRPr lang="pl-PL">
              <a:solidFill>
                <a:prstClr val="black">
                  <a:tint val="75000"/>
                </a:prstClr>
              </a:solidFill>
            </a:endParaRPr>
          </a:p>
        </p:txBody>
      </p:sp>
      <p:sp>
        <p:nvSpPr>
          <p:cNvPr id="5" name="Footer Placeholder 4"/>
          <p:cNvSpPr>
            <a:spLocks noGrp="1"/>
          </p:cNvSpPr>
          <p:nvPr>
            <p:ph type="ftr" sz="quarter" idx="11"/>
          </p:nvPr>
        </p:nvSpPr>
        <p:spPr/>
        <p:txBody>
          <a:bodyPr/>
          <a:lstStyle/>
          <a:p>
            <a:endParaRPr lang="pl-PL">
              <a:solidFill>
                <a:prstClr val="black">
                  <a:tint val="75000"/>
                </a:prstClr>
              </a:solidFill>
            </a:endParaRPr>
          </a:p>
        </p:txBody>
      </p:sp>
      <p:sp>
        <p:nvSpPr>
          <p:cNvPr id="6" name="Slide Number Placeholder 5"/>
          <p:cNvSpPr>
            <a:spLocks noGrp="1"/>
          </p:cNvSpPr>
          <p:nvPr>
            <p:ph type="sldNum" sz="quarter" idx="12"/>
          </p:nvPr>
        </p:nvSpPr>
        <p:spPr/>
        <p:txBody>
          <a:bodyPr/>
          <a:lstStyle/>
          <a:p>
            <a:fld id="{AF9ADEC8-B050-4531-912F-1ACE6689CA4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48870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4D735-4F4A-4674-B218-5FCF66ED8BCF}" type="datetimeFigureOut">
              <a:rPr lang="pl-PL" smtClean="0"/>
              <a:t>21.06.2024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26707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4D735-4F4A-4674-B218-5FCF66ED8BCF}" type="datetimeFigureOut">
              <a:rPr lang="pl-PL" smtClean="0"/>
              <a:t>21.06.2024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93738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4D735-4F4A-4674-B218-5FCF66ED8BCF}" type="datetimeFigureOut">
              <a:rPr lang="pl-PL" smtClean="0"/>
              <a:t>21.06.2024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175033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4D735-4F4A-4674-B218-5FCF66ED8BCF}" type="datetimeFigureOut">
              <a:rPr lang="pl-PL" smtClean="0"/>
              <a:t>21.06.2024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37983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4D735-4F4A-4674-B218-5FCF66ED8BCF}" type="datetimeFigureOut">
              <a:rPr lang="pl-PL" smtClean="0"/>
              <a:t>21.06.2024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15176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C4D735-4F4A-4674-B218-5FCF66ED8BCF}" type="datetimeFigureOut">
              <a:rPr lang="pl-PL" smtClean="0"/>
              <a:t>21.06.2024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214775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6C4D735-4F4A-4674-B218-5FCF66ED8BCF}" type="datetimeFigureOut">
              <a:rPr lang="pl-PL" smtClean="0"/>
              <a:t>21.06.2024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E98CE29-890D-4C99-AB49-458B6BE29D69}" type="slidenum">
              <a:rPr lang="pl-PL" smtClean="0"/>
              <a:t>‹#›</a:t>
            </a:fld>
            <a:endParaRPr lang="pl-PL"/>
          </a:p>
        </p:txBody>
      </p:sp>
    </p:spTree>
    <p:extLst>
      <p:ext uri="{BB962C8B-B14F-4D97-AF65-F5344CB8AC3E}">
        <p14:creationId xmlns:p14="http://schemas.microsoft.com/office/powerpoint/2010/main" val="3748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6C4D735-4F4A-4674-B218-5FCF66ED8BCF}" type="datetimeFigureOut">
              <a:rPr lang="pl-PL" smtClean="0"/>
              <a:t>21.06.2024</a:t>
            </a:fld>
            <a:endParaRPr lang="pl-PL"/>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E98CE29-890D-4C99-AB49-458B6BE29D69}" type="slidenum">
              <a:rPr lang="pl-PL" smtClean="0"/>
              <a:t>‹#›</a:t>
            </a:fld>
            <a:endParaRPr lang="pl-PL"/>
          </a:p>
        </p:txBody>
      </p:sp>
    </p:spTree>
    <p:extLst>
      <p:ext uri="{BB962C8B-B14F-4D97-AF65-F5344CB8AC3E}">
        <p14:creationId xmlns:p14="http://schemas.microsoft.com/office/powerpoint/2010/main" val="353796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6"/>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03046"/>
            <a:fld id="{E4BBA9CF-53F6-453C-AEE1-483020E5997B}" type="datetimeFigureOut">
              <a:rPr lang="pl-PL" smtClean="0">
                <a:solidFill>
                  <a:prstClr val="black">
                    <a:tint val="75000"/>
                  </a:prstClr>
                </a:solidFill>
              </a:rPr>
              <a:pPr defTabSz="903046"/>
              <a:t>21.06.2024</a:t>
            </a:fld>
            <a:endParaRPr lang="pl-PL">
              <a:solidFill>
                <a:prstClr val="black">
                  <a:tint val="75000"/>
                </a:prstClr>
              </a:solidFill>
            </a:endParaRPr>
          </a:p>
        </p:txBody>
      </p:sp>
      <p:sp>
        <p:nvSpPr>
          <p:cNvPr id="5" name="Footer Placeholder 4"/>
          <p:cNvSpPr>
            <a:spLocks noGrp="1"/>
          </p:cNvSpPr>
          <p:nvPr>
            <p:ph type="ftr" sz="quarter" idx="3"/>
          </p:nvPr>
        </p:nvSpPr>
        <p:spPr>
          <a:xfrm>
            <a:off x="2271713" y="9181396"/>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03046"/>
            <a:endParaRPr lang="pl-PL">
              <a:solidFill>
                <a:prstClr val="black">
                  <a:tint val="75000"/>
                </a:prstClr>
              </a:solidFill>
            </a:endParaRPr>
          </a:p>
        </p:txBody>
      </p:sp>
      <p:sp>
        <p:nvSpPr>
          <p:cNvPr id="6" name="Slide Number Placeholder 5"/>
          <p:cNvSpPr>
            <a:spLocks noGrp="1"/>
          </p:cNvSpPr>
          <p:nvPr>
            <p:ph type="sldNum" sz="quarter" idx="4"/>
          </p:nvPr>
        </p:nvSpPr>
        <p:spPr>
          <a:xfrm>
            <a:off x="4843463" y="9181396"/>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03046"/>
            <a:fld id="{AF9ADEC8-B050-4531-912F-1ACE6689CA47}" type="slidenum">
              <a:rPr lang="pl-PL" smtClean="0">
                <a:solidFill>
                  <a:prstClr val="black">
                    <a:tint val="75000"/>
                  </a:prstClr>
                </a:solidFill>
              </a:rPr>
              <a:pPr defTabSz="903046"/>
              <a:t>‹#›</a:t>
            </a:fld>
            <a:endParaRPr lang="pl-PL">
              <a:solidFill>
                <a:prstClr val="black">
                  <a:tint val="75000"/>
                </a:prstClr>
              </a:solidFill>
            </a:endParaRPr>
          </a:p>
        </p:txBody>
      </p:sp>
    </p:spTree>
    <p:extLst>
      <p:ext uri="{BB962C8B-B14F-4D97-AF65-F5344CB8AC3E}">
        <p14:creationId xmlns:p14="http://schemas.microsoft.com/office/powerpoint/2010/main" val="2655071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0"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4"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6" algn="l" defTabSz="685783" rtl="0" eaLnBrk="1" latinLnBrk="0" hangingPunct="1">
        <a:defRPr sz="1350" kern="1200">
          <a:solidFill>
            <a:schemeClr val="tx1"/>
          </a:solidFill>
          <a:latin typeface="+mn-lt"/>
          <a:ea typeface="+mn-ea"/>
          <a:cs typeface="+mn-cs"/>
        </a:defRPr>
      </a:lvl4pPr>
      <a:lvl5pPr marL="1371568" algn="l" defTabSz="685783" rtl="0" eaLnBrk="1" latinLnBrk="0" hangingPunct="1">
        <a:defRPr sz="1350" kern="1200">
          <a:solidFill>
            <a:schemeClr val="tx1"/>
          </a:solidFill>
          <a:latin typeface="+mn-lt"/>
          <a:ea typeface="+mn-ea"/>
          <a:cs typeface="+mn-cs"/>
        </a:defRPr>
      </a:lvl5pPr>
      <a:lvl6pPr marL="1714459" algn="l" defTabSz="685783" rtl="0" eaLnBrk="1" latinLnBrk="0" hangingPunct="1">
        <a:defRPr sz="1350" kern="1200">
          <a:solidFill>
            <a:schemeClr val="tx1"/>
          </a:solidFill>
          <a:latin typeface="+mn-lt"/>
          <a:ea typeface="+mn-ea"/>
          <a:cs typeface="+mn-cs"/>
        </a:defRPr>
      </a:lvl6pPr>
      <a:lvl7pPr marL="2057351" algn="l" defTabSz="685783" rtl="0" eaLnBrk="1" latinLnBrk="0" hangingPunct="1">
        <a:defRPr sz="1350" kern="1200">
          <a:solidFill>
            <a:schemeClr val="tx1"/>
          </a:solidFill>
          <a:latin typeface="+mn-lt"/>
          <a:ea typeface="+mn-ea"/>
          <a:cs typeface="+mn-cs"/>
        </a:defRPr>
      </a:lvl7pPr>
      <a:lvl8pPr marL="2400243" algn="l" defTabSz="685783" rtl="0" eaLnBrk="1" latinLnBrk="0" hangingPunct="1">
        <a:defRPr sz="1350" kern="1200">
          <a:solidFill>
            <a:schemeClr val="tx1"/>
          </a:solidFill>
          <a:latin typeface="+mn-lt"/>
          <a:ea typeface="+mn-ea"/>
          <a:cs typeface="+mn-cs"/>
        </a:defRPr>
      </a:lvl8pPr>
      <a:lvl9pPr marL="2743135"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858000" cy="9906000"/>
          </a:xfrm>
          <a:prstGeom prst="rect">
            <a:avLst/>
          </a:prstGeom>
        </p:spPr>
      </p:pic>
      <p:sp>
        <p:nvSpPr>
          <p:cNvPr id="4" name="Freeform 7"/>
          <p:cNvSpPr>
            <a:spLocks/>
          </p:cNvSpPr>
          <p:nvPr/>
        </p:nvSpPr>
        <p:spPr bwMode="auto">
          <a:xfrm>
            <a:off x="2787326" y="976699"/>
            <a:ext cx="3643499" cy="3071483"/>
          </a:xfrm>
          <a:custGeom>
            <a:avLst/>
            <a:gdLst>
              <a:gd name="T0" fmla="*/ 0 w 2344"/>
              <a:gd name="T1" fmla="*/ 414 h 1976"/>
              <a:gd name="T2" fmla="*/ 0 w 2344"/>
              <a:gd name="T3" fmla="*/ 1976 h 1976"/>
              <a:gd name="T4" fmla="*/ 2344 w 2344"/>
              <a:gd name="T5" fmla="*/ 1976 h 1976"/>
              <a:gd name="T6" fmla="*/ 2344 w 2344"/>
              <a:gd name="T7" fmla="*/ 0 h 1976"/>
              <a:gd name="T8" fmla="*/ 0 w 2344"/>
              <a:gd name="T9" fmla="*/ 414 h 1976"/>
            </a:gdLst>
            <a:ahLst/>
            <a:cxnLst>
              <a:cxn ang="0">
                <a:pos x="T0" y="T1"/>
              </a:cxn>
              <a:cxn ang="0">
                <a:pos x="T2" y="T3"/>
              </a:cxn>
              <a:cxn ang="0">
                <a:pos x="T4" y="T5"/>
              </a:cxn>
              <a:cxn ang="0">
                <a:pos x="T6" y="T7"/>
              </a:cxn>
              <a:cxn ang="0">
                <a:pos x="T8" y="T9"/>
              </a:cxn>
            </a:cxnLst>
            <a:rect l="0" t="0" r="r" b="b"/>
            <a:pathLst>
              <a:path w="2344" h="1976">
                <a:moveTo>
                  <a:pt x="0" y="414"/>
                </a:moveTo>
                <a:lnTo>
                  <a:pt x="0" y="1976"/>
                </a:lnTo>
                <a:lnTo>
                  <a:pt x="2344" y="1976"/>
                </a:lnTo>
                <a:lnTo>
                  <a:pt x="2344" y="0"/>
                </a:lnTo>
                <a:lnTo>
                  <a:pt x="0" y="414"/>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7" rIns="89533" bIns="44767" numCol="1" anchor="t" anchorCtr="0" compatLnSpc="1">
            <a:prstTxWarp prst="textNoShape">
              <a:avLst/>
            </a:prstTxWarp>
          </a:bodyPr>
          <a:lstStyle/>
          <a:p>
            <a:pPr algn="ctr" defTabSz="903046" fontAlgn="base">
              <a:lnSpc>
                <a:spcPts val="1371"/>
              </a:lnSpc>
              <a:spcBef>
                <a:spcPct val="0"/>
              </a:spcBef>
              <a:spcAft>
                <a:spcPct val="0"/>
              </a:spcAft>
            </a:pPr>
            <a:endParaRPr lang="en-GB" sz="1077">
              <a:solidFill>
                <a:srgbClr val="010024"/>
              </a:solidFill>
              <a:latin typeface="EYInterstate Regular" pitchFamily="1" charset="0"/>
            </a:endParaRPr>
          </a:p>
        </p:txBody>
      </p:sp>
      <p:grpSp>
        <p:nvGrpSpPr>
          <p:cNvPr id="10" name="Group 9"/>
          <p:cNvGrpSpPr/>
          <p:nvPr/>
        </p:nvGrpSpPr>
        <p:grpSpPr>
          <a:xfrm>
            <a:off x="5370729" y="7995271"/>
            <a:ext cx="1060096" cy="1237297"/>
            <a:chOff x="5797409" y="8323472"/>
            <a:chExt cx="1168560" cy="1363891"/>
          </a:xfrm>
        </p:grpSpPr>
        <p:sp>
          <p:nvSpPr>
            <p:cNvPr id="6" name="Freeform 11"/>
            <p:cNvSpPr>
              <a:spLocks/>
            </p:cNvSpPr>
            <p:nvPr userDrawn="1"/>
          </p:nvSpPr>
          <p:spPr bwMode="auto">
            <a:xfrm>
              <a:off x="5797409" y="8323472"/>
              <a:ext cx="935534" cy="339259"/>
            </a:xfrm>
            <a:custGeom>
              <a:avLst/>
              <a:gdLst>
                <a:gd name="T0" fmla="*/ 546 w 546"/>
                <a:gd name="T1" fmla="*/ 0 h 198"/>
                <a:gd name="T2" fmla="*/ 0 w 546"/>
                <a:gd name="T3" fmla="*/ 198 h 198"/>
                <a:gd name="T4" fmla="*/ 546 w 546"/>
                <a:gd name="T5" fmla="*/ 102 h 198"/>
                <a:gd name="T6" fmla="*/ 546 w 546"/>
                <a:gd name="T7" fmla="*/ 0 h 198"/>
              </a:gdLst>
              <a:ahLst/>
              <a:cxnLst>
                <a:cxn ang="0">
                  <a:pos x="T0" y="T1"/>
                </a:cxn>
                <a:cxn ang="0">
                  <a:pos x="T2" y="T3"/>
                </a:cxn>
                <a:cxn ang="0">
                  <a:pos x="T4" y="T5"/>
                </a:cxn>
                <a:cxn ang="0">
                  <a:pos x="T6" y="T7"/>
                </a:cxn>
              </a:cxnLst>
              <a:rect l="0" t="0" r="r" b="b"/>
              <a:pathLst>
                <a:path w="546" h="198">
                  <a:moveTo>
                    <a:pt x="546" y="0"/>
                  </a:moveTo>
                  <a:lnTo>
                    <a:pt x="0" y="198"/>
                  </a:lnTo>
                  <a:lnTo>
                    <a:pt x="546" y="102"/>
                  </a:lnTo>
                  <a:lnTo>
                    <a:pt x="546" y="0"/>
                  </a:lnTo>
                  <a:close/>
                </a:path>
              </a:pathLst>
            </a:custGeom>
            <a:solidFill>
              <a:srgbClr val="FFE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7" rIns="89533" bIns="44767" numCol="1" anchor="t" anchorCtr="0" compatLnSpc="1">
              <a:prstTxWarp prst="textNoShape">
                <a:avLst/>
              </a:prstTxWarp>
            </a:bodyPr>
            <a:lstStyle/>
            <a:p>
              <a:pPr algn="ctr" defTabSz="903046" fontAlgn="base">
                <a:lnSpc>
                  <a:spcPts val="1371"/>
                </a:lnSpc>
                <a:spcBef>
                  <a:spcPct val="0"/>
                </a:spcBef>
                <a:spcAft>
                  <a:spcPct val="0"/>
                </a:spcAft>
              </a:pPr>
              <a:endParaRPr lang="en-GB" sz="1077">
                <a:solidFill>
                  <a:srgbClr val="010024"/>
                </a:solidFill>
                <a:latin typeface="EYInterstate Regular" pitchFamily="1" charset="0"/>
              </a:endParaRPr>
            </a:p>
          </p:txBody>
        </p:sp>
        <p:sp>
          <p:nvSpPr>
            <p:cNvPr id="7" name="Freeform 12"/>
            <p:cNvSpPr>
              <a:spLocks noEditPoints="1"/>
            </p:cNvSpPr>
            <p:nvPr userDrawn="1"/>
          </p:nvSpPr>
          <p:spPr bwMode="auto">
            <a:xfrm>
              <a:off x="5797409" y="8806659"/>
              <a:ext cx="1168560" cy="880704"/>
            </a:xfrm>
            <a:custGeom>
              <a:avLst/>
              <a:gdLst>
                <a:gd name="T0" fmla="*/ 6 w 682"/>
                <a:gd name="T1" fmla="*/ 342 h 514"/>
                <a:gd name="T2" fmla="*/ 38 w 682"/>
                <a:gd name="T3" fmla="*/ 380 h 514"/>
                <a:gd name="T4" fmla="*/ 34 w 682"/>
                <a:gd name="T5" fmla="*/ 354 h 514"/>
                <a:gd name="T6" fmla="*/ 78 w 682"/>
                <a:gd name="T7" fmla="*/ 392 h 514"/>
                <a:gd name="T8" fmla="*/ 96 w 682"/>
                <a:gd name="T9" fmla="*/ 406 h 514"/>
                <a:gd name="T10" fmla="*/ 250 w 682"/>
                <a:gd name="T11" fmla="*/ 364 h 514"/>
                <a:gd name="T12" fmla="*/ 266 w 682"/>
                <a:gd name="T13" fmla="*/ 372 h 514"/>
                <a:gd name="T14" fmla="*/ 132 w 682"/>
                <a:gd name="T15" fmla="*/ 380 h 514"/>
                <a:gd name="T16" fmla="*/ 164 w 682"/>
                <a:gd name="T17" fmla="*/ 374 h 514"/>
                <a:gd name="T18" fmla="*/ 192 w 682"/>
                <a:gd name="T19" fmla="*/ 364 h 514"/>
                <a:gd name="T20" fmla="*/ 192 w 682"/>
                <a:gd name="T21" fmla="*/ 374 h 514"/>
                <a:gd name="T22" fmla="*/ 446 w 682"/>
                <a:gd name="T23" fmla="*/ 406 h 514"/>
                <a:gd name="T24" fmla="*/ 456 w 682"/>
                <a:gd name="T25" fmla="*/ 358 h 514"/>
                <a:gd name="T26" fmla="*/ 446 w 682"/>
                <a:gd name="T27" fmla="*/ 394 h 514"/>
                <a:gd name="T28" fmla="*/ 290 w 682"/>
                <a:gd name="T29" fmla="*/ 384 h 514"/>
                <a:gd name="T30" fmla="*/ 304 w 682"/>
                <a:gd name="T31" fmla="*/ 420 h 514"/>
                <a:gd name="T32" fmla="*/ 320 w 682"/>
                <a:gd name="T33" fmla="*/ 394 h 514"/>
                <a:gd name="T34" fmla="*/ 316 w 682"/>
                <a:gd name="T35" fmla="*/ 372 h 514"/>
                <a:gd name="T36" fmla="*/ 380 w 682"/>
                <a:gd name="T37" fmla="*/ 376 h 514"/>
                <a:gd name="T38" fmla="*/ 402 w 682"/>
                <a:gd name="T39" fmla="*/ 410 h 514"/>
                <a:gd name="T40" fmla="*/ 374 w 682"/>
                <a:gd name="T41" fmla="*/ 388 h 514"/>
                <a:gd name="T42" fmla="*/ 514 w 682"/>
                <a:gd name="T43" fmla="*/ 394 h 514"/>
                <a:gd name="T44" fmla="*/ 512 w 682"/>
                <a:gd name="T45" fmla="*/ 360 h 514"/>
                <a:gd name="T46" fmla="*/ 522 w 682"/>
                <a:gd name="T47" fmla="*/ 402 h 514"/>
                <a:gd name="T48" fmla="*/ 632 w 682"/>
                <a:gd name="T49" fmla="*/ 394 h 514"/>
                <a:gd name="T50" fmla="*/ 620 w 682"/>
                <a:gd name="T51" fmla="*/ 358 h 514"/>
                <a:gd name="T52" fmla="*/ 632 w 682"/>
                <a:gd name="T53" fmla="*/ 394 h 514"/>
                <a:gd name="T54" fmla="*/ 584 w 682"/>
                <a:gd name="T55" fmla="*/ 396 h 514"/>
                <a:gd name="T56" fmla="*/ 562 w 682"/>
                <a:gd name="T57" fmla="*/ 372 h 514"/>
                <a:gd name="T58" fmla="*/ 548 w 682"/>
                <a:gd name="T59" fmla="*/ 410 h 514"/>
                <a:gd name="T60" fmla="*/ 548 w 682"/>
                <a:gd name="T61" fmla="*/ 372 h 514"/>
                <a:gd name="T62" fmla="*/ 664 w 682"/>
                <a:gd name="T63" fmla="*/ 374 h 514"/>
                <a:gd name="T64" fmla="*/ 678 w 682"/>
                <a:gd name="T65" fmla="*/ 374 h 514"/>
                <a:gd name="T66" fmla="*/ 228 w 682"/>
                <a:gd name="T67" fmla="*/ 354 h 514"/>
                <a:gd name="T68" fmla="*/ 530 w 682"/>
                <a:gd name="T69" fmla="*/ 470 h 514"/>
                <a:gd name="T70" fmla="*/ 552 w 682"/>
                <a:gd name="T71" fmla="*/ 484 h 514"/>
                <a:gd name="T72" fmla="*/ 560 w 682"/>
                <a:gd name="T73" fmla="*/ 480 h 514"/>
                <a:gd name="T74" fmla="*/ 120 w 682"/>
                <a:gd name="T75" fmla="*/ 494 h 514"/>
                <a:gd name="T76" fmla="*/ 42 w 682"/>
                <a:gd name="T77" fmla="*/ 494 h 514"/>
                <a:gd name="T78" fmla="*/ 20 w 682"/>
                <a:gd name="T79" fmla="*/ 476 h 514"/>
                <a:gd name="T80" fmla="*/ 70 w 682"/>
                <a:gd name="T81" fmla="*/ 460 h 514"/>
                <a:gd name="T82" fmla="*/ 106 w 682"/>
                <a:gd name="T83" fmla="*/ 452 h 514"/>
                <a:gd name="T84" fmla="*/ 90 w 682"/>
                <a:gd name="T85" fmla="*/ 456 h 514"/>
                <a:gd name="T86" fmla="*/ 496 w 682"/>
                <a:gd name="T87" fmla="*/ 458 h 514"/>
                <a:gd name="T88" fmla="*/ 494 w 682"/>
                <a:gd name="T89" fmla="*/ 444 h 514"/>
                <a:gd name="T90" fmla="*/ 376 w 682"/>
                <a:gd name="T91" fmla="*/ 494 h 514"/>
                <a:gd name="T92" fmla="*/ 398 w 682"/>
                <a:gd name="T93" fmla="*/ 476 h 514"/>
                <a:gd name="T94" fmla="*/ 442 w 682"/>
                <a:gd name="T95" fmla="*/ 496 h 514"/>
                <a:gd name="T96" fmla="*/ 438 w 682"/>
                <a:gd name="T97" fmla="*/ 484 h 514"/>
                <a:gd name="T98" fmla="*/ 452 w 682"/>
                <a:gd name="T99" fmla="*/ 470 h 514"/>
                <a:gd name="T100" fmla="*/ 170 w 682"/>
                <a:gd name="T101" fmla="*/ 426 h 514"/>
                <a:gd name="T102" fmla="*/ 254 w 682"/>
                <a:gd name="T103" fmla="*/ 444 h 514"/>
                <a:gd name="T104" fmla="*/ 252 w 682"/>
                <a:gd name="T105" fmla="*/ 456 h 514"/>
                <a:gd name="T106" fmla="*/ 280 w 682"/>
                <a:gd name="T107" fmla="*/ 470 h 514"/>
                <a:gd name="T108" fmla="*/ 296 w 682"/>
                <a:gd name="T109" fmla="*/ 506 h 514"/>
                <a:gd name="T110" fmla="*/ 310 w 682"/>
                <a:gd name="T111" fmla="*/ 480 h 514"/>
                <a:gd name="T112" fmla="*/ 308 w 682"/>
                <a:gd name="T113" fmla="*/ 458 h 514"/>
                <a:gd name="T114" fmla="*/ 220 w 682"/>
                <a:gd name="T115" fmla="*/ 432 h 514"/>
                <a:gd name="T116" fmla="*/ 6 w 682"/>
                <a:gd name="T117" fmla="*/ 0 h 514"/>
                <a:gd name="T118" fmla="*/ 464 w 682"/>
                <a:gd name="T11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 h="514">
                  <a:moveTo>
                    <a:pt x="58" y="388"/>
                  </a:moveTo>
                  <a:lnTo>
                    <a:pt x="58" y="388"/>
                  </a:lnTo>
                  <a:lnTo>
                    <a:pt x="56" y="382"/>
                  </a:lnTo>
                  <a:lnTo>
                    <a:pt x="54" y="378"/>
                  </a:lnTo>
                  <a:lnTo>
                    <a:pt x="48" y="372"/>
                  </a:lnTo>
                  <a:lnTo>
                    <a:pt x="48" y="372"/>
                  </a:lnTo>
                  <a:lnTo>
                    <a:pt x="54" y="368"/>
                  </a:lnTo>
                  <a:lnTo>
                    <a:pt x="56" y="360"/>
                  </a:lnTo>
                  <a:lnTo>
                    <a:pt x="56" y="360"/>
                  </a:lnTo>
                  <a:lnTo>
                    <a:pt x="54" y="352"/>
                  </a:lnTo>
                  <a:lnTo>
                    <a:pt x="50" y="346"/>
                  </a:lnTo>
                  <a:lnTo>
                    <a:pt x="44" y="344"/>
                  </a:lnTo>
                  <a:lnTo>
                    <a:pt x="34" y="342"/>
                  </a:lnTo>
                  <a:lnTo>
                    <a:pt x="6" y="342"/>
                  </a:lnTo>
                  <a:lnTo>
                    <a:pt x="6" y="410"/>
                  </a:lnTo>
                  <a:lnTo>
                    <a:pt x="34" y="410"/>
                  </a:lnTo>
                  <a:lnTo>
                    <a:pt x="34" y="410"/>
                  </a:lnTo>
                  <a:lnTo>
                    <a:pt x="44" y="408"/>
                  </a:lnTo>
                  <a:lnTo>
                    <a:pt x="52" y="404"/>
                  </a:lnTo>
                  <a:lnTo>
                    <a:pt x="56" y="396"/>
                  </a:lnTo>
                  <a:lnTo>
                    <a:pt x="58" y="388"/>
                  </a:lnTo>
                  <a:lnTo>
                    <a:pt x="58" y="388"/>
                  </a:lnTo>
                  <a:close/>
                  <a:moveTo>
                    <a:pt x="34" y="398"/>
                  </a:moveTo>
                  <a:lnTo>
                    <a:pt x="18" y="398"/>
                  </a:lnTo>
                  <a:lnTo>
                    <a:pt x="18" y="378"/>
                  </a:lnTo>
                  <a:lnTo>
                    <a:pt x="34" y="378"/>
                  </a:lnTo>
                  <a:lnTo>
                    <a:pt x="34" y="378"/>
                  </a:lnTo>
                  <a:lnTo>
                    <a:pt x="38" y="380"/>
                  </a:lnTo>
                  <a:lnTo>
                    <a:pt x="42" y="380"/>
                  </a:lnTo>
                  <a:lnTo>
                    <a:pt x="44" y="384"/>
                  </a:lnTo>
                  <a:lnTo>
                    <a:pt x="44" y="388"/>
                  </a:lnTo>
                  <a:lnTo>
                    <a:pt x="44" y="388"/>
                  </a:lnTo>
                  <a:lnTo>
                    <a:pt x="44" y="392"/>
                  </a:lnTo>
                  <a:lnTo>
                    <a:pt x="42" y="396"/>
                  </a:lnTo>
                  <a:lnTo>
                    <a:pt x="38" y="398"/>
                  </a:lnTo>
                  <a:lnTo>
                    <a:pt x="34" y="398"/>
                  </a:lnTo>
                  <a:lnTo>
                    <a:pt x="34" y="398"/>
                  </a:lnTo>
                  <a:close/>
                  <a:moveTo>
                    <a:pt x="34" y="368"/>
                  </a:moveTo>
                  <a:lnTo>
                    <a:pt x="18" y="368"/>
                  </a:lnTo>
                  <a:lnTo>
                    <a:pt x="18" y="354"/>
                  </a:lnTo>
                  <a:lnTo>
                    <a:pt x="34" y="354"/>
                  </a:lnTo>
                  <a:lnTo>
                    <a:pt x="34" y="354"/>
                  </a:lnTo>
                  <a:lnTo>
                    <a:pt x="40" y="356"/>
                  </a:lnTo>
                  <a:lnTo>
                    <a:pt x="42" y="358"/>
                  </a:lnTo>
                  <a:lnTo>
                    <a:pt x="42" y="360"/>
                  </a:lnTo>
                  <a:lnTo>
                    <a:pt x="42" y="360"/>
                  </a:lnTo>
                  <a:lnTo>
                    <a:pt x="40" y="366"/>
                  </a:lnTo>
                  <a:lnTo>
                    <a:pt x="38" y="366"/>
                  </a:lnTo>
                  <a:lnTo>
                    <a:pt x="34" y="368"/>
                  </a:lnTo>
                  <a:lnTo>
                    <a:pt x="34" y="368"/>
                  </a:lnTo>
                  <a:close/>
                  <a:moveTo>
                    <a:pt x="66" y="388"/>
                  </a:moveTo>
                  <a:lnTo>
                    <a:pt x="66" y="360"/>
                  </a:lnTo>
                  <a:lnTo>
                    <a:pt x="78" y="360"/>
                  </a:lnTo>
                  <a:lnTo>
                    <a:pt x="78" y="388"/>
                  </a:lnTo>
                  <a:lnTo>
                    <a:pt x="78" y="388"/>
                  </a:lnTo>
                  <a:lnTo>
                    <a:pt x="78" y="392"/>
                  </a:lnTo>
                  <a:lnTo>
                    <a:pt x="80" y="396"/>
                  </a:lnTo>
                  <a:lnTo>
                    <a:pt x="84" y="398"/>
                  </a:lnTo>
                  <a:lnTo>
                    <a:pt x="88" y="400"/>
                  </a:lnTo>
                  <a:lnTo>
                    <a:pt x="88" y="400"/>
                  </a:lnTo>
                  <a:lnTo>
                    <a:pt x="92" y="398"/>
                  </a:lnTo>
                  <a:lnTo>
                    <a:pt x="94" y="396"/>
                  </a:lnTo>
                  <a:lnTo>
                    <a:pt x="96" y="392"/>
                  </a:lnTo>
                  <a:lnTo>
                    <a:pt x="96" y="388"/>
                  </a:lnTo>
                  <a:lnTo>
                    <a:pt x="96" y="360"/>
                  </a:lnTo>
                  <a:lnTo>
                    <a:pt x="108" y="360"/>
                  </a:lnTo>
                  <a:lnTo>
                    <a:pt x="108" y="410"/>
                  </a:lnTo>
                  <a:lnTo>
                    <a:pt x="96" y="410"/>
                  </a:lnTo>
                  <a:lnTo>
                    <a:pt x="96" y="406"/>
                  </a:lnTo>
                  <a:lnTo>
                    <a:pt x="96" y="406"/>
                  </a:lnTo>
                  <a:lnTo>
                    <a:pt x="92" y="408"/>
                  </a:lnTo>
                  <a:lnTo>
                    <a:pt x="84" y="410"/>
                  </a:lnTo>
                  <a:lnTo>
                    <a:pt x="84" y="410"/>
                  </a:lnTo>
                  <a:lnTo>
                    <a:pt x="80" y="410"/>
                  </a:lnTo>
                  <a:lnTo>
                    <a:pt x="74" y="408"/>
                  </a:lnTo>
                  <a:lnTo>
                    <a:pt x="70" y="402"/>
                  </a:lnTo>
                  <a:lnTo>
                    <a:pt x="66" y="394"/>
                  </a:lnTo>
                  <a:lnTo>
                    <a:pt x="66" y="388"/>
                  </a:lnTo>
                  <a:lnTo>
                    <a:pt x="66" y="388"/>
                  </a:lnTo>
                  <a:close/>
                  <a:moveTo>
                    <a:pt x="250" y="410"/>
                  </a:moveTo>
                  <a:lnTo>
                    <a:pt x="238" y="410"/>
                  </a:lnTo>
                  <a:lnTo>
                    <a:pt x="238" y="360"/>
                  </a:lnTo>
                  <a:lnTo>
                    <a:pt x="250" y="360"/>
                  </a:lnTo>
                  <a:lnTo>
                    <a:pt x="250" y="364"/>
                  </a:lnTo>
                  <a:lnTo>
                    <a:pt x="250" y="364"/>
                  </a:lnTo>
                  <a:lnTo>
                    <a:pt x="256" y="360"/>
                  </a:lnTo>
                  <a:lnTo>
                    <a:pt x="262" y="358"/>
                  </a:lnTo>
                  <a:lnTo>
                    <a:pt x="262" y="358"/>
                  </a:lnTo>
                  <a:lnTo>
                    <a:pt x="270" y="360"/>
                  </a:lnTo>
                  <a:lnTo>
                    <a:pt x="276" y="364"/>
                  </a:lnTo>
                  <a:lnTo>
                    <a:pt x="280" y="372"/>
                  </a:lnTo>
                  <a:lnTo>
                    <a:pt x="280" y="382"/>
                  </a:lnTo>
                  <a:lnTo>
                    <a:pt x="280" y="410"/>
                  </a:lnTo>
                  <a:lnTo>
                    <a:pt x="268" y="410"/>
                  </a:lnTo>
                  <a:lnTo>
                    <a:pt x="268" y="382"/>
                  </a:lnTo>
                  <a:lnTo>
                    <a:pt x="268" y="382"/>
                  </a:lnTo>
                  <a:lnTo>
                    <a:pt x="268" y="376"/>
                  </a:lnTo>
                  <a:lnTo>
                    <a:pt x="266" y="372"/>
                  </a:lnTo>
                  <a:lnTo>
                    <a:pt x="264" y="370"/>
                  </a:lnTo>
                  <a:lnTo>
                    <a:pt x="260" y="370"/>
                  </a:lnTo>
                  <a:lnTo>
                    <a:pt x="260" y="370"/>
                  </a:lnTo>
                  <a:lnTo>
                    <a:pt x="256" y="370"/>
                  </a:lnTo>
                  <a:lnTo>
                    <a:pt x="254" y="374"/>
                  </a:lnTo>
                  <a:lnTo>
                    <a:pt x="252" y="376"/>
                  </a:lnTo>
                  <a:lnTo>
                    <a:pt x="250" y="382"/>
                  </a:lnTo>
                  <a:lnTo>
                    <a:pt x="250" y="410"/>
                  </a:lnTo>
                  <a:close/>
                  <a:moveTo>
                    <a:pt x="132" y="380"/>
                  </a:moveTo>
                  <a:lnTo>
                    <a:pt x="132" y="410"/>
                  </a:lnTo>
                  <a:lnTo>
                    <a:pt x="120" y="410"/>
                  </a:lnTo>
                  <a:lnTo>
                    <a:pt x="120" y="360"/>
                  </a:lnTo>
                  <a:lnTo>
                    <a:pt x="132" y="360"/>
                  </a:lnTo>
                  <a:lnTo>
                    <a:pt x="132" y="380"/>
                  </a:lnTo>
                  <a:close/>
                  <a:moveTo>
                    <a:pt x="142" y="346"/>
                  </a:moveTo>
                  <a:lnTo>
                    <a:pt x="154" y="340"/>
                  </a:lnTo>
                  <a:lnTo>
                    <a:pt x="154" y="348"/>
                  </a:lnTo>
                  <a:lnTo>
                    <a:pt x="154" y="410"/>
                  </a:lnTo>
                  <a:lnTo>
                    <a:pt x="142" y="410"/>
                  </a:lnTo>
                  <a:lnTo>
                    <a:pt x="142" y="346"/>
                  </a:lnTo>
                  <a:close/>
                  <a:moveTo>
                    <a:pt x="192" y="364"/>
                  </a:moveTo>
                  <a:lnTo>
                    <a:pt x="192" y="364"/>
                  </a:lnTo>
                  <a:lnTo>
                    <a:pt x="188" y="360"/>
                  </a:lnTo>
                  <a:lnTo>
                    <a:pt x="182" y="358"/>
                  </a:lnTo>
                  <a:lnTo>
                    <a:pt x="182" y="358"/>
                  </a:lnTo>
                  <a:lnTo>
                    <a:pt x="174" y="360"/>
                  </a:lnTo>
                  <a:lnTo>
                    <a:pt x="168" y="366"/>
                  </a:lnTo>
                  <a:lnTo>
                    <a:pt x="164" y="374"/>
                  </a:lnTo>
                  <a:lnTo>
                    <a:pt x="162" y="384"/>
                  </a:lnTo>
                  <a:lnTo>
                    <a:pt x="162" y="384"/>
                  </a:lnTo>
                  <a:lnTo>
                    <a:pt x="164" y="394"/>
                  </a:lnTo>
                  <a:lnTo>
                    <a:pt x="168" y="404"/>
                  </a:lnTo>
                  <a:lnTo>
                    <a:pt x="174" y="408"/>
                  </a:lnTo>
                  <a:lnTo>
                    <a:pt x="182" y="410"/>
                  </a:lnTo>
                  <a:lnTo>
                    <a:pt x="182" y="410"/>
                  </a:lnTo>
                  <a:lnTo>
                    <a:pt x="188" y="408"/>
                  </a:lnTo>
                  <a:lnTo>
                    <a:pt x="192" y="406"/>
                  </a:lnTo>
                  <a:lnTo>
                    <a:pt x="192" y="410"/>
                  </a:lnTo>
                  <a:lnTo>
                    <a:pt x="204" y="410"/>
                  </a:lnTo>
                  <a:lnTo>
                    <a:pt x="204" y="340"/>
                  </a:lnTo>
                  <a:lnTo>
                    <a:pt x="192" y="346"/>
                  </a:lnTo>
                  <a:lnTo>
                    <a:pt x="192" y="364"/>
                  </a:lnTo>
                  <a:close/>
                  <a:moveTo>
                    <a:pt x="184" y="398"/>
                  </a:moveTo>
                  <a:lnTo>
                    <a:pt x="184" y="398"/>
                  </a:lnTo>
                  <a:lnTo>
                    <a:pt x="180" y="398"/>
                  </a:lnTo>
                  <a:lnTo>
                    <a:pt x="178" y="396"/>
                  </a:lnTo>
                  <a:lnTo>
                    <a:pt x="176" y="392"/>
                  </a:lnTo>
                  <a:lnTo>
                    <a:pt x="174" y="384"/>
                  </a:lnTo>
                  <a:lnTo>
                    <a:pt x="174" y="384"/>
                  </a:lnTo>
                  <a:lnTo>
                    <a:pt x="176" y="376"/>
                  </a:lnTo>
                  <a:lnTo>
                    <a:pt x="178" y="372"/>
                  </a:lnTo>
                  <a:lnTo>
                    <a:pt x="180" y="370"/>
                  </a:lnTo>
                  <a:lnTo>
                    <a:pt x="184" y="370"/>
                  </a:lnTo>
                  <a:lnTo>
                    <a:pt x="184" y="370"/>
                  </a:lnTo>
                  <a:lnTo>
                    <a:pt x="190" y="372"/>
                  </a:lnTo>
                  <a:lnTo>
                    <a:pt x="192" y="374"/>
                  </a:lnTo>
                  <a:lnTo>
                    <a:pt x="192" y="394"/>
                  </a:lnTo>
                  <a:lnTo>
                    <a:pt x="192" y="394"/>
                  </a:lnTo>
                  <a:lnTo>
                    <a:pt x="190" y="398"/>
                  </a:lnTo>
                  <a:lnTo>
                    <a:pt x="184" y="398"/>
                  </a:lnTo>
                  <a:lnTo>
                    <a:pt x="184" y="398"/>
                  </a:lnTo>
                  <a:close/>
                  <a:moveTo>
                    <a:pt x="456" y="358"/>
                  </a:moveTo>
                  <a:lnTo>
                    <a:pt x="456" y="358"/>
                  </a:lnTo>
                  <a:lnTo>
                    <a:pt x="452" y="360"/>
                  </a:lnTo>
                  <a:lnTo>
                    <a:pt x="446" y="364"/>
                  </a:lnTo>
                  <a:lnTo>
                    <a:pt x="446" y="340"/>
                  </a:lnTo>
                  <a:lnTo>
                    <a:pt x="434" y="346"/>
                  </a:lnTo>
                  <a:lnTo>
                    <a:pt x="434" y="410"/>
                  </a:lnTo>
                  <a:lnTo>
                    <a:pt x="446" y="410"/>
                  </a:lnTo>
                  <a:lnTo>
                    <a:pt x="446" y="406"/>
                  </a:lnTo>
                  <a:lnTo>
                    <a:pt x="446" y="406"/>
                  </a:lnTo>
                  <a:lnTo>
                    <a:pt x="450" y="408"/>
                  </a:lnTo>
                  <a:lnTo>
                    <a:pt x="458" y="410"/>
                  </a:lnTo>
                  <a:lnTo>
                    <a:pt x="458" y="410"/>
                  </a:lnTo>
                  <a:lnTo>
                    <a:pt x="466" y="408"/>
                  </a:lnTo>
                  <a:lnTo>
                    <a:pt x="472" y="404"/>
                  </a:lnTo>
                  <a:lnTo>
                    <a:pt x="474" y="396"/>
                  </a:lnTo>
                  <a:lnTo>
                    <a:pt x="476" y="384"/>
                  </a:lnTo>
                  <a:lnTo>
                    <a:pt x="476" y="384"/>
                  </a:lnTo>
                  <a:lnTo>
                    <a:pt x="474" y="374"/>
                  </a:lnTo>
                  <a:lnTo>
                    <a:pt x="470" y="366"/>
                  </a:lnTo>
                  <a:lnTo>
                    <a:pt x="464" y="360"/>
                  </a:lnTo>
                  <a:lnTo>
                    <a:pt x="456" y="358"/>
                  </a:lnTo>
                  <a:lnTo>
                    <a:pt x="456" y="358"/>
                  </a:lnTo>
                  <a:close/>
                  <a:moveTo>
                    <a:pt x="454" y="370"/>
                  </a:moveTo>
                  <a:lnTo>
                    <a:pt x="454" y="370"/>
                  </a:lnTo>
                  <a:lnTo>
                    <a:pt x="458" y="370"/>
                  </a:lnTo>
                  <a:lnTo>
                    <a:pt x="460" y="374"/>
                  </a:lnTo>
                  <a:lnTo>
                    <a:pt x="462" y="378"/>
                  </a:lnTo>
                  <a:lnTo>
                    <a:pt x="464" y="384"/>
                  </a:lnTo>
                  <a:lnTo>
                    <a:pt x="464" y="384"/>
                  </a:lnTo>
                  <a:lnTo>
                    <a:pt x="464" y="390"/>
                  </a:lnTo>
                  <a:lnTo>
                    <a:pt x="462" y="396"/>
                  </a:lnTo>
                  <a:lnTo>
                    <a:pt x="458" y="398"/>
                  </a:lnTo>
                  <a:lnTo>
                    <a:pt x="454" y="398"/>
                  </a:lnTo>
                  <a:lnTo>
                    <a:pt x="454" y="398"/>
                  </a:lnTo>
                  <a:lnTo>
                    <a:pt x="450" y="398"/>
                  </a:lnTo>
                  <a:lnTo>
                    <a:pt x="446" y="394"/>
                  </a:lnTo>
                  <a:lnTo>
                    <a:pt x="446" y="376"/>
                  </a:lnTo>
                  <a:lnTo>
                    <a:pt x="446" y="376"/>
                  </a:lnTo>
                  <a:lnTo>
                    <a:pt x="450" y="372"/>
                  </a:lnTo>
                  <a:lnTo>
                    <a:pt x="454" y="370"/>
                  </a:lnTo>
                  <a:lnTo>
                    <a:pt x="454" y="370"/>
                  </a:lnTo>
                  <a:close/>
                  <a:moveTo>
                    <a:pt x="320" y="364"/>
                  </a:moveTo>
                  <a:lnTo>
                    <a:pt x="320" y="364"/>
                  </a:lnTo>
                  <a:lnTo>
                    <a:pt x="314" y="360"/>
                  </a:lnTo>
                  <a:lnTo>
                    <a:pt x="308" y="358"/>
                  </a:lnTo>
                  <a:lnTo>
                    <a:pt x="308" y="358"/>
                  </a:lnTo>
                  <a:lnTo>
                    <a:pt x="300" y="360"/>
                  </a:lnTo>
                  <a:lnTo>
                    <a:pt x="294" y="366"/>
                  </a:lnTo>
                  <a:lnTo>
                    <a:pt x="290" y="374"/>
                  </a:lnTo>
                  <a:lnTo>
                    <a:pt x="290" y="384"/>
                  </a:lnTo>
                  <a:lnTo>
                    <a:pt x="290" y="384"/>
                  </a:lnTo>
                  <a:lnTo>
                    <a:pt x="290" y="394"/>
                  </a:lnTo>
                  <a:lnTo>
                    <a:pt x="294" y="404"/>
                  </a:lnTo>
                  <a:lnTo>
                    <a:pt x="300" y="408"/>
                  </a:lnTo>
                  <a:lnTo>
                    <a:pt x="308" y="410"/>
                  </a:lnTo>
                  <a:lnTo>
                    <a:pt x="308" y="410"/>
                  </a:lnTo>
                  <a:lnTo>
                    <a:pt x="314" y="408"/>
                  </a:lnTo>
                  <a:lnTo>
                    <a:pt x="320" y="406"/>
                  </a:lnTo>
                  <a:lnTo>
                    <a:pt x="320" y="406"/>
                  </a:lnTo>
                  <a:lnTo>
                    <a:pt x="320" y="406"/>
                  </a:lnTo>
                  <a:lnTo>
                    <a:pt x="318" y="410"/>
                  </a:lnTo>
                  <a:lnTo>
                    <a:pt x="318" y="414"/>
                  </a:lnTo>
                  <a:lnTo>
                    <a:pt x="312" y="418"/>
                  </a:lnTo>
                  <a:lnTo>
                    <a:pt x="304" y="420"/>
                  </a:lnTo>
                  <a:lnTo>
                    <a:pt x="302" y="420"/>
                  </a:lnTo>
                  <a:lnTo>
                    <a:pt x="308" y="428"/>
                  </a:lnTo>
                  <a:lnTo>
                    <a:pt x="308" y="428"/>
                  </a:lnTo>
                  <a:lnTo>
                    <a:pt x="308" y="428"/>
                  </a:lnTo>
                  <a:lnTo>
                    <a:pt x="318" y="428"/>
                  </a:lnTo>
                  <a:lnTo>
                    <a:pt x="326" y="422"/>
                  </a:lnTo>
                  <a:lnTo>
                    <a:pt x="330" y="416"/>
                  </a:lnTo>
                  <a:lnTo>
                    <a:pt x="332" y="404"/>
                  </a:lnTo>
                  <a:lnTo>
                    <a:pt x="332" y="360"/>
                  </a:lnTo>
                  <a:lnTo>
                    <a:pt x="320" y="360"/>
                  </a:lnTo>
                  <a:lnTo>
                    <a:pt x="320" y="364"/>
                  </a:lnTo>
                  <a:close/>
                  <a:moveTo>
                    <a:pt x="320" y="374"/>
                  </a:moveTo>
                  <a:lnTo>
                    <a:pt x="320" y="394"/>
                  </a:lnTo>
                  <a:lnTo>
                    <a:pt x="320" y="394"/>
                  </a:lnTo>
                  <a:lnTo>
                    <a:pt x="316" y="398"/>
                  </a:lnTo>
                  <a:lnTo>
                    <a:pt x="310" y="398"/>
                  </a:lnTo>
                  <a:lnTo>
                    <a:pt x="310" y="398"/>
                  </a:lnTo>
                  <a:lnTo>
                    <a:pt x="308" y="398"/>
                  </a:lnTo>
                  <a:lnTo>
                    <a:pt x="304" y="396"/>
                  </a:lnTo>
                  <a:lnTo>
                    <a:pt x="302" y="392"/>
                  </a:lnTo>
                  <a:lnTo>
                    <a:pt x="302" y="384"/>
                  </a:lnTo>
                  <a:lnTo>
                    <a:pt x="302" y="384"/>
                  </a:lnTo>
                  <a:lnTo>
                    <a:pt x="302" y="376"/>
                  </a:lnTo>
                  <a:lnTo>
                    <a:pt x="304" y="372"/>
                  </a:lnTo>
                  <a:lnTo>
                    <a:pt x="308" y="370"/>
                  </a:lnTo>
                  <a:lnTo>
                    <a:pt x="310" y="370"/>
                  </a:lnTo>
                  <a:lnTo>
                    <a:pt x="310" y="370"/>
                  </a:lnTo>
                  <a:lnTo>
                    <a:pt x="316" y="372"/>
                  </a:lnTo>
                  <a:lnTo>
                    <a:pt x="320" y="374"/>
                  </a:lnTo>
                  <a:lnTo>
                    <a:pt x="320" y="374"/>
                  </a:lnTo>
                  <a:close/>
                  <a:moveTo>
                    <a:pt x="368" y="372"/>
                  </a:moveTo>
                  <a:lnTo>
                    <a:pt x="368" y="372"/>
                  </a:lnTo>
                  <a:lnTo>
                    <a:pt x="374" y="370"/>
                  </a:lnTo>
                  <a:lnTo>
                    <a:pt x="382" y="368"/>
                  </a:lnTo>
                  <a:lnTo>
                    <a:pt x="382" y="368"/>
                  </a:lnTo>
                  <a:lnTo>
                    <a:pt x="388" y="370"/>
                  </a:lnTo>
                  <a:lnTo>
                    <a:pt x="390" y="372"/>
                  </a:lnTo>
                  <a:lnTo>
                    <a:pt x="390" y="376"/>
                  </a:lnTo>
                  <a:lnTo>
                    <a:pt x="390" y="380"/>
                  </a:lnTo>
                  <a:lnTo>
                    <a:pt x="390" y="380"/>
                  </a:lnTo>
                  <a:lnTo>
                    <a:pt x="380" y="376"/>
                  </a:lnTo>
                  <a:lnTo>
                    <a:pt x="380" y="376"/>
                  </a:lnTo>
                  <a:lnTo>
                    <a:pt x="372" y="378"/>
                  </a:lnTo>
                  <a:lnTo>
                    <a:pt x="366" y="380"/>
                  </a:lnTo>
                  <a:lnTo>
                    <a:pt x="362" y="386"/>
                  </a:lnTo>
                  <a:lnTo>
                    <a:pt x="360" y="392"/>
                  </a:lnTo>
                  <a:lnTo>
                    <a:pt x="360" y="392"/>
                  </a:lnTo>
                  <a:lnTo>
                    <a:pt x="362" y="400"/>
                  </a:lnTo>
                  <a:lnTo>
                    <a:pt x="366" y="406"/>
                  </a:lnTo>
                  <a:lnTo>
                    <a:pt x="372" y="410"/>
                  </a:lnTo>
                  <a:lnTo>
                    <a:pt x="378" y="410"/>
                  </a:lnTo>
                  <a:lnTo>
                    <a:pt x="378" y="410"/>
                  </a:lnTo>
                  <a:lnTo>
                    <a:pt x="384" y="408"/>
                  </a:lnTo>
                  <a:lnTo>
                    <a:pt x="390" y="406"/>
                  </a:lnTo>
                  <a:lnTo>
                    <a:pt x="390" y="410"/>
                  </a:lnTo>
                  <a:lnTo>
                    <a:pt x="402" y="410"/>
                  </a:lnTo>
                  <a:lnTo>
                    <a:pt x="402" y="376"/>
                  </a:lnTo>
                  <a:lnTo>
                    <a:pt x="402" y="376"/>
                  </a:lnTo>
                  <a:lnTo>
                    <a:pt x="400" y="368"/>
                  </a:lnTo>
                  <a:lnTo>
                    <a:pt x="398" y="364"/>
                  </a:lnTo>
                  <a:lnTo>
                    <a:pt x="390" y="360"/>
                  </a:lnTo>
                  <a:lnTo>
                    <a:pt x="382" y="358"/>
                  </a:lnTo>
                  <a:lnTo>
                    <a:pt x="382" y="358"/>
                  </a:lnTo>
                  <a:lnTo>
                    <a:pt x="372" y="360"/>
                  </a:lnTo>
                  <a:lnTo>
                    <a:pt x="364" y="364"/>
                  </a:lnTo>
                  <a:lnTo>
                    <a:pt x="368" y="372"/>
                  </a:lnTo>
                  <a:close/>
                  <a:moveTo>
                    <a:pt x="372" y="392"/>
                  </a:moveTo>
                  <a:lnTo>
                    <a:pt x="372" y="392"/>
                  </a:lnTo>
                  <a:lnTo>
                    <a:pt x="372" y="390"/>
                  </a:lnTo>
                  <a:lnTo>
                    <a:pt x="374" y="388"/>
                  </a:lnTo>
                  <a:lnTo>
                    <a:pt x="380" y="386"/>
                  </a:lnTo>
                  <a:lnTo>
                    <a:pt x="380" y="386"/>
                  </a:lnTo>
                  <a:lnTo>
                    <a:pt x="386" y="386"/>
                  </a:lnTo>
                  <a:lnTo>
                    <a:pt x="390" y="388"/>
                  </a:lnTo>
                  <a:lnTo>
                    <a:pt x="390" y="394"/>
                  </a:lnTo>
                  <a:lnTo>
                    <a:pt x="390" y="394"/>
                  </a:lnTo>
                  <a:lnTo>
                    <a:pt x="386" y="398"/>
                  </a:lnTo>
                  <a:lnTo>
                    <a:pt x="380" y="400"/>
                  </a:lnTo>
                  <a:lnTo>
                    <a:pt x="380" y="400"/>
                  </a:lnTo>
                  <a:lnTo>
                    <a:pt x="374" y="398"/>
                  </a:lnTo>
                  <a:lnTo>
                    <a:pt x="372" y="396"/>
                  </a:lnTo>
                  <a:lnTo>
                    <a:pt x="372" y="392"/>
                  </a:lnTo>
                  <a:lnTo>
                    <a:pt x="372" y="392"/>
                  </a:lnTo>
                  <a:close/>
                  <a:moveTo>
                    <a:pt x="514" y="394"/>
                  </a:moveTo>
                  <a:lnTo>
                    <a:pt x="514" y="394"/>
                  </a:lnTo>
                  <a:lnTo>
                    <a:pt x="510" y="398"/>
                  </a:lnTo>
                  <a:lnTo>
                    <a:pt x="506" y="398"/>
                  </a:lnTo>
                  <a:lnTo>
                    <a:pt x="506" y="398"/>
                  </a:lnTo>
                  <a:lnTo>
                    <a:pt x="500" y="398"/>
                  </a:lnTo>
                  <a:lnTo>
                    <a:pt x="496" y="394"/>
                  </a:lnTo>
                  <a:lnTo>
                    <a:pt x="494" y="388"/>
                  </a:lnTo>
                  <a:lnTo>
                    <a:pt x="524" y="388"/>
                  </a:lnTo>
                  <a:lnTo>
                    <a:pt x="524" y="388"/>
                  </a:lnTo>
                  <a:lnTo>
                    <a:pt x="524" y="384"/>
                  </a:lnTo>
                  <a:lnTo>
                    <a:pt x="524" y="384"/>
                  </a:lnTo>
                  <a:lnTo>
                    <a:pt x="524" y="374"/>
                  </a:lnTo>
                  <a:lnTo>
                    <a:pt x="518" y="366"/>
                  </a:lnTo>
                  <a:lnTo>
                    <a:pt x="512" y="360"/>
                  </a:lnTo>
                  <a:lnTo>
                    <a:pt x="504" y="358"/>
                  </a:lnTo>
                  <a:lnTo>
                    <a:pt x="504" y="358"/>
                  </a:lnTo>
                  <a:lnTo>
                    <a:pt x="496" y="360"/>
                  </a:lnTo>
                  <a:lnTo>
                    <a:pt x="488" y="366"/>
                  </a:lnTo>
                  <a:lnTo>
                    <a:pt x="484" y="374"/>
                  </a:lnTo>
                  <a:lnTo>
                    <a:pt x="482" y="384"/>
                  </a:lnTo>
                  <a:lnTo>
                    <a:pt x="482" y="384"/>
                  </a:lnTo>
                  <a:lnTo>
                    <a:pt x="484" y="396"/>
                  </a:lnTo>
                  <a:lnTo>
                    <a:pt x="488" y="404"/>
                  </a:lnTo>
                  <a:lnTo>
                    <a:pt x="496" y="408"/>
                  </a:lnTo>
                  <a:lnTo>
                    <a:pt x="506" y="410"/>
                  </a:lnTo>
                  <a:lnTo>
                    <a:pt x="506" y="410"/>
                  </a:lnTo>
                  <a:lnTo>
                    <a:pt x="514" y="408"/>
                  </a:lnTo>
                  <a:lnTo>
                    <a:pt x="522" y="402"/>
                  </a:lnTo>
                  <a:lnTo>
                    <a:pt x="514" y="394"/>
                  </a:lnTo>
                  <a:close/>
                  <a:moveTo>
                    <a:pt x="494" y="380"/>
                  </a:moveTo>
                  <a:lnTo>
                    <a:pt x="494" y="380"/>
                  </a:lnTo>
                  <a:lnTo>
                    <a:pt x="496" y="376"/>
                  </a:lnTo>
                  <a:lnTo>
                    <a:pt x="498" y="372"/>
                  </a:lnTo>
                  <a:lnTo>
                    <a:pt x="500" y="370"/>
                  </a:lnTo>
                  <a:lnTo>
                    <a:pt x="504" y="370"/>
                  </a:lnTo>
                  <a:lnTo>
                    <a:pt x="504" y="370"/>
                  </a:lnTo>
                  <a:lnTo>
                    <a:pt x="508" y="370"/>
                  </a:lnTo>
                  <a:lnTo>
                    <a:pt x="510" y="372"/>
                  </a:lnTo>
                  <a:lnTo>
                    <a:pt x="512" y="380"/>
                  </a:lnTo>
                  <a:lnTo>
                    <a:pt x="494" y="380"/>
                  </a:lnTo>
                  <a:close/>
                  <a:moveTo>
                    <a:pt x="632" y="394"/>
                  </a:moveTo>
                  <a:lnTo>
                    <a:pt x="632" y="394"/>
                  </a:lnTo>
                  <a:lnTo>
                    <a:pt x="628" y="398"/>
                  </a:lnTo>
                  <a:lnTo>
                    <a:pt x="622" y="398"/>
                  </a:lnTo>
                  <a:lnTo>
                    <a:pt x="622" y="398"/>
                  </a:lnTo>
                  <a:lnTo>
                    <a:pt x="616" y="398"/>
                  </a:lnTo>
                  <a:lnTo>
                    <a:pt x="612" y="394"/>
                  </a:lnTo>
                  <a:lnTo>
                    <a:pt x="612" y="388"/>
                  </a:lnTo>
                  <a:lnTo>
                    <a:pt x="642" y="388"/>
                  </a:lnTo>
                  <a:lnTo>
                    <a:pt x="642" y="388"/>
                  </a:lnTo>
                  <a:lnTo>
                    <a:pt x="642" y="384"/>
                  </a:lnTo>
                  <a:lnTo>
                    <a:pt x="642" y="384"/>
                  </a:lnTo>
                  <a:lnTo>
                    <a:pt x="640" y="374"/>
                  </a:lnTo>
                  <a:lnTo>
                    <a:pt x="636" y="366"/>
                  </a:lnTo>
                  <a:lnTo>
                    <a:pt x="630" y="360"/>
                  </a:lnTo>
                  <a:lnTo>
                    <a:pt x="620" y="358"/>
                  </a:lnTo>
                  <a:lnTo>
                    <a:pt x="620" y="358"/>
                  </a:lnTo>
                  <a:lnTo>
                    <a:pt x="612" y="360"/>
                  </a:lnTo>
                  <a:lnTo>
                    <a:pt x="606" y="366"/>
                  </a:lnTo>
                  <a:lnTo>
                    <a:pt x="600" y="374"/>
                  </a:lnTo>
                  <a:lnTo>
                    <a:pt x="598" y="384"/>
                  </a:lnTo>
                  <a:lnTo>
                    <a:pt x="598" y="384"/>
                  </a:lnTo>
                  <a:lnTo>
                    <a:pt x="600" y="396"/>
                  </a:lnTo>
                  <a:lnTo>
                    <a:pt x="606" y="404"/>
                  </a:lnTo>
                  <a:lnTo>
                    <a:pt x="612" y="408"/>
                  </a:lnTo>
                  <a:lnTo>
                    <a:pt x="622" y="410"/>
                  </a:lnTo>
                  <a:lnTo>
                    <a:pt x="622" y="410"/>
                  </a:lnTo>
                  <a:lnTo>
                    <a:pt x="632" y="408"/>
                  </a:lnTo>
                  <a:lnTo>
                    <a:pt x="640" y="402"/>
                  </a:lnTo>
                  <a:lnTo>
                    <a:pt x="632" y="394"/>
                  </a:lnTo>
                  <a:close/>
                  <a:moveTo>
                    <a:pt x="612" y="380"/>
                  </a:moveTo>
                  <a:lnTo>
                    <a:pt x="612" y="380"/>
                  </a:lnTo>
                  <a:lnTo>
                    <a:pt x="612" y="376"/>
                  </a:lnTo>
                  <a:lnTo>
                    <a:pt x="614" y="372"/>
                  </a:lnTo>
                  <a:lnTo>
                    <a:pt x="616" y="370"/>
                  </a:lnTo>
                  <a:lnTo>
                    <a:pt x="620" y="370"/>
                  </a:lnTo>
                  <a:lnTo>
                    <a:pt x="620" y="370"/>
                  </a:lnTo>
                  <a:lnTo>
                    <a:pt x="624" y="370"/>
                  </a:lnTo>
                  <a:lnTo>
                    <a:pt x="628" y="372"/>
                  </a:lnTo>
                  <a:lnTo>
                    <a:pt x="630" y="380"/>
                  </a:lnTo>
                  <a:lnTo>
                    <a:pt x="612" y="380"/>
                  </a:lnTo>
                  <a:close/>
                  <a:moveTo>
                    <a:pt x="582" y="392"/>
                  </a:moveTo>
                  <a:lnTo>
                    <a:pt x="582" y="392"/>
                  </a:lnTo>
                  <a:lnTo>
                    <a:pt x="584" y="396"/>
                  </a:lnTo>
                  <a:lnTo>
                    <a:pt x="588" y="398"/>
                  </a:lnTo>
                  <a:lnTo>
                    <a:pt x="588" y="398"/>
                  </a:lnTo>
                  <a:lnTo>
                    <a:pt x="594" y="396"/>
                  </a:lnTo>
                  <a:lnTo>
                    <a:pt x="594" y="408"/>
                  </a:lnTo>
                  <a:lnTo>
                    <a:pt x="594" y="408"/>
                  </a:lnTo>
                  <a:lnTo>
                    <a:pt x="588" y="410"/>
                  </a:lnTo>
                  <a:lnTo>
                    <a:pt x="584" y="410"/>
                  </a:lnTo>
                  <a:lnTo>
                    <a:pt x="584" y="410"/>
                  </a:lnTo>
                  <a:lnTo>
                    <a:pt x="578" y="408"/>
                  </a:lnTo>
                  <a:lnTo>
                    <a:pt x="572" y="406"/>
                  </a:lnTo>
                  <a:lnTo>
                    <a:pt x="570" y="400"/>
                  </a:lnTo>
                  <a:lnTo>
                    <a:pt x="570" y="396"/>
                  </a:lnTo>
                  <a:lnTo>
                    <a:pt x="570" y="372"/>
                  </a:lnTo>
                  <a:lnTo>
                    <a:pt x="562" y="372"/>
                  </a:lnTo>
                  <a:lnTo>
                    <a:pt x="562" y="360"/>
                  </a:lnTo>
                  <a:lnTo>
                    <a:pt x="570" y="360"/>
                  </a:lnTo>
                  <a:lnTo>
                    <a:pt x="570" y="348"/>
                  </a:lnTo>
                  <a:lnTo>
                    <a:pt x="582" y="342"/>
                  </a:lnTo>
                  <a:lnTo>
                    <a:pt x="582" y="360"/>
                  </a:lnTo>
                  <a:lnTo>
                    <a:pt x="594" y="360"/>
                  </a:lnTo>
                  <a:lnTo>
                    <a:pt x="594" y="372"/>
                  </a:lnTo>
                  <a:lnTo>
                    <a:pt x="582" y="372"/>
                  </a:lnTo>
                  <a:lnTo>
                    <a:pt x="582" y="392"/>
                  </a:lnTo>
                  <a:close/>
                  <a:moveTo>
                    <a:pt x="558" y="408"/>
                  </a:moveTo>
                  <a:lnTo>
                    <a:pt x="558" y="408"/>
                  </a:lnTo>
                  <a:lnTo>
                    <a:pt x="554" y="410"/>
                  </a:lnTo>
                  <a:lnTo>
                    <a:pt x="548" y="410"/>
                  </a:lnTo>
                  <a:lnTo>
                    <a:pt x="548" y="410"/>
                  </a:lnTo>
                  <a:lnTo>
                    <a:pt x="542" y="408"/>
                  </a:lnTo>
                  <a:lnTo>
                    <a:pt x="538" y="406"/>
                  </a:lnTo>
                  <a:lnTo>
                    <a:pt x="536" y="400"/>
                  </a:lnTo>
                  <a:lnTo>
                    <a:pt x="536" y="396"/>
                  </a:lnTo>
                  <a:lnTo>
                    <a:pt x="536" y="372"/>
                  </a:lnTo>
                  <a:lnTo>
                    <a:pt x="528" y="372"/>
                  </a:lnTo>
                  <a:lnTo>
                    <a:pt x="528" y="360"/>
                  </a:lnTo>
                  <a:lnTo>
                    <a:pt x="536" y="360"/>
                  </a:lnTo>
                  <a:lnTo>
                    <a:pt x="536" y="348"/>
                  </a:lnTo>
                  <a:lnTo>
                    <a:pt x="548" y="342"/>
                  </a:lnTo>
                  <a:lnTo>
                    <a:pt x="548" y="360"/>
                  </a:lnTo>
                  <a:lnTo>
                    <a:pt x="558" y="360"/>
                  </a:lnTo>
                  <a:lnTo>
                    <a:pt x="558" y="372"/>
                  </a:lnTo>
                  <a:lnTo>
                    <a:pt x="548" y="372"/>
                  </a:lnTo>
                  <a:lnTo>
                    <a:pt x="548" y="392"/>
                  </a:lnTo>
                  <a:lnTo>
                    <a:pt x="548" y="392"/>
                  </a:lnTo>
                  <a:lnTo>
                    <a:pt x="548" y="396"/>
                  </a:lnTo>
                  <a:lnTo>
                    <a:pt x="552" y="398"/>
                  </a:lnTo>
                  <a:lnTo>
                    <a:pt x="552" y="398"/>
                  </a:lnTo>
                  <a:lnTo>
                    <a:pt x="560" y="396"/>
                  </a:lnTo>
                  <a:lnTo>
                    <a:pt x="558" y="408"/>
                  </a:lnTo>
                  <a:close/>
                  <a:moveTo>
                    <a:pt x="678" y="374"/>
                  </a:moveTo>
                  <a:lnTo>
                    <a:pt x="678" y="374"/>
                  </a:lnTo>
                  <a:lnTo>
                    <a:pt x="674" y="372"/>
                  </a:lnTo>
                  <a:lnTo>
                    <a:pt x="670" y="372"/>
                  </a:lnTo>
                  <a:lnTo>
                    <a:pt x="670" y="372"/>
                  </a:lnTo>
                  <a:lnTo>
                    <a:pt x="666" y="372"/>
                  </a:lnTo>
                  <a:lnTo>
                    <a:pt x="664" y="374"/>
                  </a:lnTo>
                  <a:lnTo>
                    <a:pt x="662" y="378"/>
                  </a:lnTo>
                  <a:lnTo>
                    <a:pt x="662" y="382"/>
                  </a:lnTo>
                  <a:lnTo>
                    <a:pt x="662" y="410"/>
                  </a:lnTo>
                  <a:lnTo>
                    <a:pt x="650" y="410"/>
                  </a:lnTo>
                  <a:lnTo>
                    <a:pt x="650" y="360"/>
                  </a:lnTo>
                  <a:lnTo>
                    <a:pt x="662" y="360"/>
                  </a:lnTo>
                  <a:lnTo>
                    <a:pt x="662" y="364"/>
                  </a:lnTo>
                  <a:lnTo>
                    <a:pt x="662" y="364"/>
                  </a:lnTo>
                  <a:lnTo>
                    <a:pt x="666" y="360"/>
                  </a:lnTo>
                  <a:lnTo>
                    <a:pt x="672" y="358"/>
                  </a:lnTo>
                  <a:lnTo>
                    <a:pt x="672" y="358"/>
                  </a:lnTo>
                  <a:lnTo>
                    <a:pt x="678" y="360"/>
                  </a:lnTo>
                  <a:lnTo>
                    <a:pt x="682" y="362"/>
                  </a:lnTo>
                  <a:lnTo>
                    <a:pt x="678" y="374"/>
                  </a:lnTo>
                  <a:close/>
                  <a:moveTo>
                    <a:pt x="132" y="346"/>
                  </a:moveTo>
                  <a:lnTo>
                    <a:pt x="132" y="354"/>
                  </a:lnTo>
                  <a:lnTo>
                    <a:pt x="120" y="354"/>
                  </a:lnTo>
                  <a:lnTo>
                    <a:pt x="120" y="340"/>
                  </a:lnTo>
                  <a:lnTo>
                    <a:pt x="132" y="340"/>
                  </a:lnTo>
                  <a:lnTo>
                    <a:pt x="132" y="346"/>
                  </a:lnTo>
                  <a:close/>
                  <a:moveTo>
                    <a:pt x="216" y="360"/>
                  </a:moveTo>
                  <a:lnTo>
                    <a:pt x="228" y="360"/>
                  </a:lnTo>
                  <a:lnTo>
                    <a:pt x="228" y="382"/>
                  </a:lnTo>
                  <a:lnTo>
                    <a:pt x="228" y="410"/>
                  </a:lnTo>
                  <a:lnTo>
                    <a:pt x="216" y="410"/>
                  </a:lnTo>
                  <a:lnTo>
                    <a:pt x="216" y="360"/>
                  </a:lnTo>
                  <a:close/>
                  <a:moveTo>
                    <a:pt x="228" y="346"/>
                  </a:moveTo>
                  <a:lnTo>
                    <a:pt x="228" y="354"/>
                  </a:lnTo>
                  <a:lnTo>
                    <a:pt x="216" y="354"/>
                  </a:lnTo>
                  <a:lnTo>
                    <a:pt x="216" y="340"/>
                  </a:lnTo>
                  <a:lnTo>
                    <a:pt x="228" y="340"/>
                  </a:lnTo>
                  <a:lnTo>
                    <a:pt x="228" y="346"/>
                  </a:lnTo>
                  <a:close/>
                  <a:moveTo>
                    <a:pt x="560" y="450"/>
                  </a:moveTo>
                  <a:lnTo>
                    <a:pt x="560" y="450"/>
                  </a:lnTo>
                  <a:lnTo>
                    <a:pt x="556" y="446"/>
                  </a:lnTo>
                  <a:lnTo>
                    <a:pt x="550" y="444"/>
                  </a:lnTo>
                  <a:lnTo>
                    <a:pt x="550" y="444"/>
                  </a:lnTo>
                  <a:lnTo>
                    <a:pt x="542" y="446"/>
                  </a:lnTo>
                  <a:lnTo>
                    <a:pt x="536" y="452"/>
                  </a:lnTo>
                  <a:lnTo>
                    <a:pt x="532" y="460"/>
                  </a:lnTo>
                  <a:lnTo>
                    <a:pt x="530" y="470"/>
                  </a:lnTo>
                  <a:lnTo>
                    <a:pt x="530" y="470"/>
                  </a:lnTo>
                  <a:lnTo>
                    <a:pt x="532" y="480"/>
                  </a:lnTo>
                  <a:lnTo>
                    <a:pt x="536" y="488"/>
                  </a:lnTo>
                  <a:lnTo>
                    <a:pt x="542" y="494"/>
                  </a:lnTo>
                  <a:lnTo>
                    <a:pt x="550" y="496"/>
                  </a:lnTo>
                  <a:lnTo>
                    <a:pt x="550" y="496"/>
                  </a:lnTo>
                  <a:lnTo>
                    <a:pt x="556" y="494"/>
                  </a:lnTo>
                  <a:lnTo>
                    <a:pt x="560" y="490"/>
                  </a:lnTo>
                  <a:lnTo>
                    <a:pt x="560" y="494"/>
                  </a:lnTo>
                  <a:lnTo>
                    <a:pt x="572" y="494"/>
                  </a:lnTo>
                  <a:lnTo>
                    <a:pt x="572" y="426"/>
                  </a:lnTo>
                  <a:lnTo>
                    <a:pt x="560" y="432"/>
                  </a:lnTo>
                  <a:lnTo>
                    <a:pt x="560" y="450"/>
                  </a:lnTo>
                  <a:close/>
                  <a:moveTo>
                    <a:pt x="552" y="484"/>
                  </a:moveTo>
                  <a:lnTo>
                    <a:pt x="552" y="484"/>
                  </a:lnTo>
                  <a:lnTo>
                    <a:pt x="548" y="484"/>
                  </a:lnTo>
                  <a:lnTo>
                    <a:pt x="546" y="482"/>
                  </a:lnTo>
                  <a:lnTo>
                    <a:pt x="544" y="478"/>
                  </a:lnTo>
                  <a:lnTo>
                    <a:pt x="542" y="470"/>
                  </a:lnTo>
                  <a:lnTo>
                    <a:pt x="542" y="470"/>
                  </a:lnTo>
                  <a:lnTo>
                    <a:pt x="544" y="462"/>
                  </a:lnTo>
                  <a:lnTo>
                    <a:pt x="546" y="458"/>
                  </a:lnTo>
                  <a:lnTo>
                    <a:pt x="548" y="456"/>
                  </a:lnTo>
                  <a:lnTo>
                    <a:pt x="552" y="456"/>
                  </a:lnTo>
                  <a:lnTo>
                    <a:pt x="552" y="456"/>
                  </a:lnTo>
                  <a:lnTo>
                    <a:pt x="558" y="458"/>
                  </a:lnTo>
                  <a:lnTo>
                    <a:pt x="560" y="460"/>
                  </a:lnTo>
                  <a:lnTo>
                    <a:pt x="560" y="480"/>
                  </a:lnTo>
                  <a:lnTo>
                    <a:pt x="560" y="480"/>
                  </a:lnTo>
                  <a:lnTo>
                    <a:pt x="558" y="484"/>
                  </a:lnTo>
                  <a:lnTo>
                    <a:pt x="552" y="484"/>
                  </a:lnTo>
                  <a:lnTo>
                    <a:pt x="552" y="484"/>
                  </a:lnTo>
                  <a:close/>
                  <a:moveTo>
                    <a:pt x="148" y="460"/>
                  </a:moveTo>
                  <a:lnTo>
                    <a:pt x="148" y="460"/>
                  </a:lnTo>
                  <a:lnTo>
                    <a:pt x="146" y="458"/>
                  </a:lnTo>
                  <a:lnTo>
                    <a:pt x="140" y="456"/>
                  </a:lnTo>
                  <a:lnTo>
                    <a:pt x="140" y="456"/>
                  </a:lnTo>
                  <a:lnTo>
                    <a:pt x="138" y="458"/>
                  </a:lnTo>
                  <a:lnTo>
                    <a:pt x="134" y="460"/>
                  </a:lnTo>
                  <a:lnTo>
                    <a:pt x="132" y="464"/>
                  </a:lnTo>
                  <a:lnTo>
                    <a:pt x="132" y="468"/>
                  </a:lnTo>
                  <a:lnTo>
                    <a:pt x="132" y="494"/>
                  </a:lnTo>
                  <a:lnTo>
                    <a:pt x="120" y="494"/>
                  </a:lnTo>
                  <a:lnTo>
                    <a:pt x="120" y="446"/>
                  </a:lnTo>
                  <a:lnTo>
                    <a:pt x="132" y="446"/>
                  </a:lnTo>
                  <a:lnTo>
                    <a:pt x="132" y="450"/>
                  </a:lnTo>
                  <a:lnTo>
                    <a:pt x="132" y="450"/>
                  </a:lnTo>
                  <a:lnTo>
                    <a:pt x="138" y="446"/>
                  </a:lnTo>
                  <a:lnTo>
                    <a:pt x="144" y="444"/>
                  </a:lnTo>
                  <a:lnTo>
                    <a:pt x="144" y="444"/>
                  </a:lnTo>
                  <a:lnTo>
                    <a:pt x="148" y="446"/>
                  </a:lnTo>
                  <a:lnTo>
                    <a:pt x="152" y="448"/>
                  </a:lnTo>
                  <a:lnTo>
                    <a:pt x="148" y="460"/>
                  </a:lnTo>
                  <a:close/>
                  <a:moveTo>
                    <a:pt x="54" y="446"/>
                  </a:moveTo>
                  <a:lnTo>
                    <a:pt x="66" y="446"/>
                  </a:lnTo>
                  <a:lnTo>
                    <a:pt x="52" y="494"/>
                  </a:lnTo>
                  <a:lnTo>
                    <a:pt x="42" y="494"/>
                  </a:lnTo>
                  <a:lnTo>
                    <a:pt x="36" y="474"/>
                  </a:lnTo>
                  <a:lnTo>
                    <a:pt x="36" y="474"/>
                  </a:lnTo>
                  <a:lnTo>
                    <a:pt x="34" y="464"/>
                  </a:lnTo>
                  <a:lnTo>
                    <a:pt x="34" y="464"/>
                  </a:lnTo>
                  <a:lnTo>
                    <a:pt x="30" y="474"/>
                  </a:lnTo>
                  <a:lnTo>
                    <a:pt x="26" y="494"/>
                  </a:lnTo>
                  <a:lnTo>
                    <a:pt x="14" y="494"/>
                  </a:lnTo>
                  <a:lnTo>
                    <a:pt x="14" y="494"/>
                  </a:lnTo>
                  <a:lnTo>
                    <a:pt x="0" y="446"/>
                  </a:lnTo>
                  <a:lnTo>
                    <a:pt x="14" y="446"/>
                  </a:lnTo>
                  <a:lnTo>
                    <a:pt x="18" y="464"/>
                  </a:lnTo>
                  <a:lnTo>
                    <a:pt x="18" y="464"/>
                  </a:lnTo>
                  <a:lnTo>
                    <a:pt x="20" y="476"/>
                  </a:lnTo>
                  <a:lnTo>
                    <a:pt x="20" y="476"/>
                  </a:lnTo>
                  <a:lnTo>
                    <a:pt x="24" y="464"/>
                  </a:lnTo>
                  <a:lnTo>
                    <a:pt x="28" y="446"/>
                  </a:lnTo>
                  <a:lnTo>
                    <a:pt x="38" y="446"/>
                  </a:lnTo>
                  <a:lnTo>
                    <a:pt x="44" y="464"/>
                  </a:lnTo>
                  <a:lnTo>
                    <a:pt x="44" y="464"/>
                  </a:lnTo>
                  <a:lnTo>
                    <a:pt x="46" y="476"/>
                  </a:lnTo>
                  <a:lnTo>
                    <a:pt x="46" y="476"/>
                  </a:lnTo>
                  <a:lnTo>
                    <a:pt x="50" y="464"/>
                  </a:lnTo>
                  <a:lnTo>
                    <a:pt x="54" y="446"/>
                  </a:lnTo>
                  <a:close/>
                  <a:moveTo>
                    <a:pt x="90" y="444"/>
                  </a:moveTo>
                  <a:lnTo>
                    <a:pt x="90" y="444"/>
                  </a:lnTo>
                  <a:lnTo>
                    <a:pt x="82" y="446"/>
                  </a:lnTo>
                  <a:lnTo>
                    <a:pt x="74" y="452"/>
                  </a:lnTo>
                  <a:lnTo>
                    <a:pt x="70" y="460"/>
                  </a:lnTo>
                  <a:lnTo>
                    <a:pt x="68" y="470"/>
                  </a:lnTo>
                  <a:lnTo>
                    <a:pt x="68" y="470"/>
                  </a:lnTo>
                  <a:lnTo>
                    <a:pt x="70" y="480"/>
                  </a:lnTo>
                  <a:lnTo>
                    <a:pt x="74" y="488"/>
                  </a:lnTo>
                  <a:lnTo>
                    <a:pt x="82" y="494"/>
                  </a:lnTo>
                  <a:lnTo>
                    <a:pt x="90" y="496"/>
                  </a:lnTo>
                  <a:lnTo>
                    <a:pt x="90" y="496"/>
                  </a:lnTo>
                  <a:lnTo>
                    <a:pt x="100" y="494"/>
                  </a:lnTo>
                  <a:lnTo>
                    <a:pt x="106" y="488"/>
                  </a:lnTo>
                  <a:lnTo>
                    <a:pt x="110" y="480"/>
                  </a:lnTo>
                  <a:lnTo>
                    <a:pt x="112" y="470"/>
                  </a:lnTo>
                  <a:lnTo>
                    <a:pt x="112" y="470"/>
                  </a:lnTo>
                  <a:lnTo>
                    <a:pt x="110" y="460"/>
                  </a:lnTo>
                  <a:lnTo>
                    <a:pt x="106" y="452"/>
                  </a:lnTo>
                  <a:lnTo>
                    <a:pt x="100" y="446"/>
                  </a:lnTo>
                  <a:lnTo>
                    <a:pt x="90" y="444"/>
                  </a:lnTo>
                  <a:lnTo>
                    <a:pt x="90" y="444"/>
                  </a:lnTo>
                  <a:close/>
                  <a:moveTo>
                    <a:pt x="90" y="484"/>
                  </a:moveTo>
                  <a:lnTo>
                    <a:pt x="90" y="484"/>
                  </a:lnTo>
                  <a:lnTo>
                    <a:pt x="86" y="484"/>
                  </a:lnTo>
                  <a:lnTo>
                    <a:pt x="84" y="480"/>
                  </a:lnTo>
                  <a:lnTo>
                    <a:pt x="82" y="476"/>
                  </a:lnTo>
                  <a:lnTo>
                    <a:pt x="80" y="470"/>
                  </a:lnTo>
                  <a:lnTo>
                    <a:pt x="80" y="470"/>
                  </a:lnTo>
                  <a:lnTo>
                    <a:pt x="82" y="464"/>
                  </a:lnTo>
                  <a:lnTo>
                    <a:pt x="84" y="460"/>
                  </a:lnTo>
                  <a:lnTo>
                    <a:pt x="86" y="456"/>
                  </a:lnTo>
                  <a:lnTo>
                    <a:pt x="90" y="456"/>
                  </a:lnTo>
                  <a:lnTo>
                    <a:pt x="90" y="456"/>
                  </a:lnTo>
                  <a:lnTo>
                    <a:pt x="94" y="456"/>
                  </a:lnTo>
                  <a:lnTo>
                    <a:pt x="98" y="460"/>
                  </a:lnTo>
                  <a:lnTo>
                    <a:pt x="100" y="464"/>
                  </a:lnTo>
                  <a:lnTo>
                    <a:pt x="100" y="470"/>
                  </a:lnTo>
                  <a:lnTo>
                    <a:pt x="100" y="470"/>
                  </a:lnTo>
                  <a:lnTo>
                    <a:pt x="100" y="476"/>
                  </a:lnTo>
                  <a:lnTo>
                    <a:pt x="98" y="480"/>
                  </a:lnTo>
                  <a:lnTo>
                    <a:pt x="94" y="484"/>
                  </a:lnTo>
                  <a:lnTo>
                    <a:pt x="90" y="484"/>
                  </a:lnTo>
                  <a:lnTo>
                    <a:pt x="90" y="484"/>
                  </a:lnTo>
                  <a:close/>
                  <a:moveTo>
                    <a:pt x="500" y="460"/>
                  </a:moveTo>
                  <a:lnTo>
                    <a:pt x="500" y="460"/>
                  </a:lnTo>
                  <a:lnTo>
                    <a:pt x="496" y="458"/>
                  </a:lnTo>
                  <a:lnTo>
                    <a:pt x="492" y="456"/>
                  </a:lnTo>
                  <a:lnTo>
                    <a:pt x="492" y="456"/>
                  </a:lnTo>
                  <a:lnTo>
                    <a:pt x="488" y="458"/>
                  </a:lnTo>
                  <a:lnTo>
                    <a:pt x="486" y="460"/>
                  </a:lnTo>
                  <a:lnTo>
                    <a:pt x="484" y="464"/>
                  </a:lnTo>
                  <a:lnTo>
                    <a:pt x="484" y="468"/>
                  </a:lnTo>
                  <a:lnTo>
                    <a:pt x="484" y="494"/>
                  </a:lnTo>
                  <a:lnTo>
                    <a:pt x="472" y="494"/>
                  </a:lnTo>
                  <a:lnTo>
                    <a:pt x="472" y="446"/>
                  </a:lnTo>
                  <a:lnTo>
                    <a:pt x="484" y="446"/>
                  </a:lnTo>
                  <a:lnTo>
                    <a:pt x="484" y="450"/>
                  </a:lnTo>
                  <a:lnTo>
                    <a:pt x="484" y="450"/>
                  </a:lnTo>
                  <a:lnTo>
                    <a:pt x="488" y="446"/>
                  </a:lnTo>
                  <a:lnTo>
                    <a:pt x="494" y="444"/>
                  </a:lnTo>
                  <a:lnTo>
                    <a:pt x="494" y="444"/>
                  </a:lnTo>
                  <a:lnTo>
                    <a:pt x="500" y="446"/>
                  </a:lnTo>
                  <a:lnTo>
                    <a:pt x="504" y="448"/>
                  </a:lnTo>
                  <a:lnTo>
                    <a:pt x="500" y="460"/>
                  </a:lnTo>
                  <a:close/>
                  <a:moveTo>
                    <a:pt x="406" y="446"/>
                  </a:moveTo>
                  <a:lnTo>
                    <a:pt x="418" y="446"/>
                  </a:lnTo>
                  <a:lnTo>
                    <a:pt x="404" y="494"/>
                  </a:lnTo>
                  <a:lnTo>
                    <a:pt x="394" y="494"/>
                  </a:lnTo>
                  <a:lnTo>
                    <a:pt x="388" y="474"/>
                  </a:lnTo>
                  <a:lnTo>
                    <a:pt x="388" y="474"/>
                  </a:lnTo>
                  <a:lnTo>
                    <a:pt x="384" y="464"/>
                  </a:lnTo>
                  <a:lnTo>
                    <a:pt x="384" y="464"/>
                  </a:lnTo>
                  <a:lnTo>
                    <a:pt x="382" y="474"/>
                  </a:lnTo>
                  <a:lnTo>
                    <a:pt x="376" y="494"/>
                  </a:lnTo>
                  <a:lnTo>
                    <a:pt x="366" y="494"/>
                  </a:lnTo>
                  <a:lnTo>
                    <a:pt x="366" y="494"/>
                  </a:lnTo>
                  <a:lnTo>
                    <a:pt x="352" y="446"/>
                  </a:lnTo>
                  <a:lnTo>
                    <a:pt x="366" y="446"/>
                  </a:lnTo>
                  <a:lnTo>
                    <a:pt x="370" y="464"/>
                  </a:lnTo>
                  <a:lnTo>
                    <a:pt x="370" y="464"/>
                  </a:lnTo>
                  <a:lnTo>
                    <a:pt x="372" y="476"/>
                  </a:lnTo>
                  <a:lnTo>
                    <a:pt x="372" y="476"/>
                  </a:lnTo>
                  <a:lnTo>
                    <a:pt x="374" y="464"/>
                  </a:lnTo>
                  <a:lnTo>
                    <a:pt x="380" y="446"/>
                  </a:lnTo>
                  <a:lnTo>
                    <a:pt x="390" y="446"/>
                  </a:lnTo>
                  <a:lnTo>
                    <a:pt x="396" y="464"/>
                  </a:lnTo>
                  <a:lnTo>
                    <a:pt x="396" y="464"/>
                  </a:lnTo>
                  <a:lnTo>
                    <a:pt x="398" y="476"/>
                  </a:lnTo>
                  <a:lnTo>
                    <a:pt x="398" y="476"/>
                  </a:lnTo>
                  <a:lnTo>
                    <a:pt x="400" y="464"/>
                  </a:lnTo>
                  <a:lnTo>
                    <a:pt x="406" y="446"/>
                  </a:lnTo>
                  <a:close/>
                  <a:moveTo>
                    <a:pt x="442" y="444"/>
                  </a:moveTo>
                  <a:lnTo>
                    <a:pt x="442" y="444"/>
                  </a:lnTo>
                  <a:lnTo>
                    <a:pt x="434" y="446"/>
                  </a:lnTo>
                  <a:lnTo>
                    <a:pt x="426" y="452"/>
                  </a:lnTo>
                  <a:lnTo>
                    <a:pt x="422" y="460"/>
                  </a:lnTo>
                  <a:lnTo>
                    <a:pt x="420" y="470"/>
                  </a:lnTo>
                  <a:lnTo>
                    <a:pt x="420" y="470"/>
                  </a:lnTo>
                  <a:lnTo>
                    <a:pt x="422" y="480"/>
                  </a:lnTo>
                  <a:lnTo>
                    <a:pt x="426" y="488"/>
                  </a:lnTo>
                  <a:lnTo>
                    <a:pt x="434" y="494"/>
                  </a:lnTo>
                  <a:lnTo>
                    <a:pt x="442" y="496"/>
                  </a:lnTo>
                  <a:lnTo>
                    <a:pt x="442" y="496"/>
                  </a:lnTo>
                  <a:lnTo>
                    <a:pt x="450" y="494"/>
                  </a:lnTo>
                  <a:lnTo>
                    <a:pt x="458" y="488"/>
                  </a:lnTo>
                  <a:lnTo>
                    <a:pt x="462" y="480"/>
                  </a:lnTo>
                  <a:lnTo>
                    <a:pt x="464" y="470"/>
                  </a:lnTo>
                  <a:lnTo>
                    <a:pt x="464" y="470"/>
                  </a:lnTo>
                  <a:lnTo>
                    <a:pt x="462" y="460"/>
                  </a:lnTo>
                  <a:lnTo>
                    <a:pt x="458" y="452"/>
                  </a:lnTo>
                  <a:lnTo>
                    <a:pt x="450" y="446"/>
                  </a:lnTo>
                  <a:lnTo>
                    <a:pt x="442" y="444"/>
                  </a:lnTo>
                  <a:lnTo>
                    <a:pt x="442" y="444"/>
                  </a:lnTo>
                  <a:close/>
                  <a:moveTo>
                    <a:pt x="442" y="484"/>
                  </a:moveTo>
                  <a:lnTo>
                    <a:pt x="442" y="484"/>
                  </a:lnTo>
                  <a:lnTo>
                    <a:pt x="438" y="484"/>
                  </a:lnTo>
                  <a:lnTo>
                    <a:pt x="434" y="480"/>
                  </a:lnTo>
                  <a:lnTo>
                    <a:pt x="432" y="476"/>
                  </a:lnTo>
                  <a:lnTo>
                    <a:pt x="432" y="470"/>
                  </a:lnTo>
                  <a:lnTo>
                    <a:pt x="432" y="470"/>
                  </a:lnTo>
                  <a:lnTo>
                    <a:pt x="432" y="464"/>
                  </a:lnTo>
                  <a:lnTo>
                    <a:pt x="434" y="460"/>
                  </a:lnTo>
                  <a:lnTo>
                    <a:pt x="438" y="456"/>
                  </a:lnTo>
                  <a:lnTo>
                    <a:pt x="442" y="456"/>
                  </a:lnTo>
                  <a:lnTo>
                    <a:pt x="442" y="456"/>
                  </a:lnTo>
                  <a:lnTo>
                    <a:pt x="446" y="456"/>
                  </a:lnTo>
                  <a:lnTo>
                    <a:pt x="450" y="460"/>
                  </a:lnTo>
                  <a:lnTo>
                    <a:pt x="452" y="464"/>
                  </a:lnTo>
                  <a:lnTo>
                    <a:pt x="452" y="470"/>
                  </a:lnTo>
                  <a:lnTo>
                    <a:pt x="452" y="470"/>
                  </a:lnTo>
                  <a:lnTo>
                    <a:pt x="452" y="476"/>
                  </a:lnTo>
                  <a:lnTo>
                    <a:pt x="450" y="480"/>
                  </a:lnTo>
                  <a:lnTo>
                    <a:pt x="446" y="484"/>
                  </a:lnTo>
                  <a:lnTo>
                    <a:pt x="442" y="484"/>
                  </a:lnTo>
                  <a:lnTo>
                    <a:pt x="442" y="484"/>
                  </a:lnTo>
                  <a:close/>
                  <a:moveTo>
                    <a:pt x="186" y="462"/>
                  </a:moveTo>
                  <a:lnTo>
                    <a:pt x="200" y="494"/>
                  </a:lnTo>
                  <a:lnTo>
                    <a:pt x="186" y="494"/>
                  </a:lnTo>
                  <a:lnTo>
                    <a:pt x="176" y="472"/>
                  </a:lnTo>
                  <a:lnTo>
                    <a:pt x="170" y="480"/>
                  </a:lnTo>
                  <a:lnTo>
                    <a:pt x="170" y="494"/>
                  </a:lnTo>
                  <a:lnTo>
                    <a:pt x="158" y="494"/>
                  </a:lnTo>
                  <a:lnTo>
                    <a:pt x="158" y="432"/>
                  </a:lnTo>
                  <a:lnTo>
                    <a:pt x="170" y="426"/>
                  </a:lnTo>
                  <a:lnTo>
                    <a:pt x="170" y="464"/>
                  </a:lnTo>
                  <a:lnTo>
                    <a:pt x="170" y="464"/>
                  </a:lnTo>
                  <a:lnTo>
                    <a:pt x="174" y="458"/>
                  </a:lnTo>
                  <a:lnTo>
                    <a:pt x="184" y="446"/>
                  </a:lnTo>
                  <a:lnTo>
                    <a:pt x="198" y="446"/>
                  </a:lnTo>
                  <a:lnTo>
                    <a:pt x="186" y="462"/>
                  </a:lnTo>
                  <a:close/>
                  <a:moveTo>
                    <a:pt x="242" y="494"/>
                  </a:moveTo>
                  <a:lnTo>
                    <a:pt x="230" y="494"/>
                  </a:lnTo>
                  <a:lnTo>
                    <a:pt x="230" y="446"/>
                  </a:lnTo>
                  <a:lnTo>
                    <a:pt x="242" y="446"/>
                  </a:lnTo>
                  <a:lnTo>
                    <a:pt x="242" y="450"/>
                  </a:lnTo>
                  <a:lnTo>
                    <a:pt x="242" y="450"/>
                  </a:lnTo>
                  <a:lnTo>
                    <a:pt x="248" y="446"/>
                  </a:lnTo>
                  <a:lnTo>
                    <a:pt x="254" y="444"/>
                  </a:lnTo>
                  <a:lnTo>
                    <a:pt x="254" y="444"/>
                  </a:lnTo>
                  <a:lnTo>
                    <a:pt x="262" y="446"/>
                  </a:lnTo>
                  <a:lnTo>
                    <a:pt x="268" y="450"/>
                  </a:lnTo>
                  <a:lnTo>
                    <a:pt x="272" y="458"/>
                  </a:lnTo>
                  <a:lnTo>
                    <a:pt x="272" y="466"/>
                  </a:lnTo>
                  <a:lnTo>
                    <a:pt x="272" y="494"/>
                  </a:lnTo>
                  <a:lnTo>
                    <a:pt x="260" y="494"/>
                  </a:lnTo>
                  <a:lnTo>
                    <a:pt x="260" y="468"/>
                  </a:lnTo>
                  <a:lnTo>
                    <a:pt x="260" y="468"/>
                  </a:lnTo>
                  <a:lnTo>
                    <a:pt x="260" y="462"/>
                  </a:lnTo>
                  <a:lnTo>
                    <a:pt x="258" y="458"/>
                  </a:lnTo>
                  <a:lnTo>
                    <a:pt x="256" y="456"/>
                  </a:lnTo>
                  <a:lnTo>
                    <a:pt x="252" y="456"/>
                  </a:lnTo>
                  <a:lnTo>
                    <a:pt x="252" y="456"/>
                  </a:lnTo>
                  <a:lnTo>
                    <a:pt x="248" y="456"/>
                  </a:lnTo>
                  <a:lnTo>
                    <a:pt x="244" y="458"/>
                  </a:lnTo>
                  <a:lnTo>
                    <a:pt x="244" y="462"/>
                  </a:lnTo>
                  <a:lnTo>
                    <a:pt x="242" y="468"/>
                  </a:lnTo>
                  <a:lnTo>
                    <a:pt x="242" y="494"/>
                  </a:lnTo>
                  <a:close/>
                  <a:moveTo>
                    <a:pt x="310" y="450"/>
                  </a:moveTo>
                  <a:lnTo>
                    <a:pt x="310" y="450"/>
                  </a:lnTo>
                  <a:lnTo>
                    <a:pt x="306" y="446"/>
                  </a:lnTo>
                  <a:lnTo>
                    <a:pt x="300" y="444"/>
                  </a:lnTo>
                  <a:lnTo>
                    <a:pt x="300" y="444"/>
                  </a:lnTo>
                  <a:lnTo>
                    <a:pt x="292" y="446"/>
                  </a:lnTo>
                  <a:lnTo>
                    <a:pt x="286" y="452"/>
                  </a:lnTo>
                  <a:lnTo>
                    <a:pt x="282" y="460"/>
                  </a:lnTo>
                  <a:lnTo>
                    <a:pt x="280" y="470"/>
                  </a:lnTo>
                  <a:lnTo>
                    <a:pt x="280" y="470"/>
                  </a:lnTo>
                  <a:lnTo>
                    <a:pt x="282" y="480"/>
                  </a:lnTo>
                  <a:lnTo>
                    <a:pt x="286" y="488"/>
                  </a:lnTo>
                  <a:lnTo>
                    <a:pt x="292" y="494"/>
                  </a:lnTo>
                  <a:lnTo>
                    <a:pt x="300" y="496"/>
                  </a:lnTo>
                  <a:lnTo>
                    <a:pt x="300" y="496"/>
                  </a:lnTo>
                  <a:lnTo>
                    <a:pt x="306" y="494"/>
                  </a:lnTo>
                  <a:lnTo>
                    <a:pt x="310" y="490"/>
                  </a:lnTo>
                  <a:lnTo>
                    <a:pt x="310" y="492"/>
                  </a:lnTo>
                  <a:lnTo>
                    <a:pt x="310" y="492"/>
                  </a:lnTo>
                  <a:lnTo>
                    <a:pt x="310" y="496"/>
                  </a:lnTo>
                  <a:lnTo>
                    <a:pt x="310" y="500"/>
                  </a:lnTo>
                  <a:lnTo>
                    <a:pt x="304" y="504"/>
                  </a:lnTo>
                  <a:lnTo>
                    <a:pt x="296" y="506"/>
                  </a:lnTo>
                  <a:lnTo>
                    <a:pt x="294" y="506"/>
                  </a:lnTo>
                  <a:lnTo>
                    <a:pt x="300" y="514"/>
                  </a:lnTo>
                  <a:lnTo>
                    <a:pt x="300" y="514"/>
                  </a:lnTo>
                  <a:lnTo>
                    <a:pt x="300" y="514"/>
                  </a:lnTo>
                  <a:lnTo>
                    <a:pt x="310" y="512"/>
                  </a:lnTo>
                  <a:lnTo>
                    <a:pt x="318" y="508"/>
                  </a:lnTo>
                  <a:lnTo>
                    <a:pt x="322" y="500"/>
                  </a:lnTo>
                  <a:lnTo>
                    <a:pt x="324" y="490"/>
                  </a:lnTo>
                  <a:lnTo>
                    <a:pt x="324" y="446"/>
                  </a:lnTo>
                  <a:lnTo>
                    <a:pt x="310" y="446"/>
                  </a:lnTo>
                  <a:lnTo>
                    <a:pt x="310" y="450"/>
                  </a:lnTo>
                  <a:close/>
                  <a:moveTo>
                    <a:pt x="310" y="460"/>
                  </a:moveTo>
                  <a:lnTo>
                    <a:pt x="310" y="480"/>
                  </a:lnTo>
                  <a:lnTo>
                    <a:pt x="310" y="480"/>
                  </a:lnTo>
                  <a:lnTo>
                    <a:pt x="308" y="484"/>
                  </a:lnTo>
                  <a:lnTo>
                    <a:pt x="302" y="484"/>
                  </a:lnTo>
                  <a:lnTo>
                    <a:pt x="302" y="484"/>
                  </a:lnTo>
                  <a:lnTo>
                    <a:pt x="300" y="484"/>
                  </a:lnTo>
                  <a:lnTo>
                    <a:pt x="296" y="482"/>
                  </a:lnTo>
                  <a:lnTo>
                    <a:pt x="294" y="478"/>
                  </a:lnTo>
                  <a:lnTo>
                    <a:pt x="294" y="470"/>
                  </a:lnTo>
                  <a:lnTo>
                    <a:pt x="294" y="470"/>
                  </a:lnTo>
                  <a:lnTo>
                    <a:pt x="294" y="462"/>
                  </a:lnTo>
                  <a:lnTo>
                    <a:pt x="296" y="458"/>
                  </a:lnTo>
                  <a:lnTo>
                    <a:pt x="300" y="456"/>
                  </a:lnTo>
                  <a:lnTo>
                    <a:pt x="302" y="456"/>
                  </a:lnTo>
                  <a:lnTo>
                    <a:pt x="302" y="456"/>
                  </a:lnTo>
                  <a:lnTo>
                    <a:pt x="308" y="458"/>
                  </a:lnTo>
                  <a:lnTo>
                    <a:pt x="310" y="460"/>
                  </a:lnTo>
                  <a:lnTo>
                    <a:pt x="310" y="460"/>
                  </a:lnTo>
                  <a:close/>
                  <a:moveTo>
                    <a:pt x="208" y="446"/>
                  </a:moveTo>
                  <a:lnTo>
                    <a:pt x="220" y="446"/>
                  </a:lnTo>
                  <a:lnTo>
                    <a:pt x="220" y="468"/>
                  </a:lnTo>
                  <a:lnTo>
                    <a:pt x="220" y="494"/>
                  </a:lnTo>
                  <a:lnTo>
                    <a:pt x="208" y="494"/>
                  </a:lnTo>
                  <a:lnTo>
                    <a:pt x="208" y="446"/>
                  </a:lnTo>
                  <a:close/>
                  <a:moveTo>
                    <a:pt x="220" y="432"/>
                  </a:moveTo>
                  <a:lnTo>
                    <a:pt x="220" y="438"/>
                  </a:lnTo>
                  <a:lnTo>
                    <a:pt x="208" y="438"/>
                  </a:lnTo>
                  <a:lnTo>
                    <a:pt x="208" y="426"/>
                  </a:lnTo>
                  <a:lnTo>
                    <a:pt x="220" y="426"/>
                  </a:lnTo>
                  <a:lnTo>
                    <a:pt x="220" y="432"/>
                  </a:lnTo>
                  <a:close/>
                  <a:moveTo>
                    <a:pt x="510" y="432"/>
                  </a:moveTo>
                  <a:lnTo>
                    <a:pt x="522" y="426"/>
                  </a:lnTo>
                  <a:lnTo>
                    <a:pt x="522" y="470"/>
                  </a:lnTo>
                  <a:lnTo>
                    <a:pt x="522" y="494"/>
                  </a:lnTo>
                  <a:lnTo>
                    <a:pt x="510" y="494"/>
                  </a:lnTo>
                  <a:lnTo>
                    <a:pt x="510" y="432"/>
                  </a:lnTo>
                  <a:close/>
                  <a:moveTo>
                    <a:pt x="88" y="166"/>
                  </a:moveTo>
                  <a:lnTo>
                    <a:pt x="188" y="166"/>
                  </a:lnTo>
                  <a:lnTo>
                    <a:pt x="188" y="108"/>
                  </a:lnTo>
                  <a:lnTo>
                    <a:pt x="88" y="108"/>
                  </a:lnTo>
                  <a:lnTo>
                    <a:pt x="88" y="62"/>
                  </a:lnTo>
                  <a:lnTo>
                    <a:pt x="198" y="62"/>
                  </a:lnTo>
                  <a:lnTo>
                    <a:pt x="162" y="0"/>
                  </a:lnTo>
                  <a:lnTo>
                    <a:pt x="6" y="0"/>
                  </a:lnTo>
                  <a:lnTo>
                    <a:pt x="6" y="274"/>
                  </a:lnTo>
                  <a:lnTo>
                    <a:pt x="226" y="274"/>
                  </a:lnTo>
                  <a:lnTo>
                    <a:pt x="226" y="212"/>
                  </a:lnTo>
                  <a:lnTo>
                    <a:pt x="88" y="212"/>
                  </a:lnTo>
                  <a:lnTo>
                    <a:pt x="88" y="166"/>
                  </a:lnTo>
                  <a:close/>
                  <a:moveTo>
                    <a:pt x="374" y="0"/>
                  </a:moveTo>
                  <a:lnTo>
                    <a:pt x="326" y="90"/>
                  </a:lnTo>
                  <a:lnTo>
                    <a:pt x="280" y="0"/>
                  </a:lnTo>
                  <a:lnTo>
                    <a:pt x="188" y="0"/>
                  </a:lnTo>
                  <a:lnTo>
                    <a:pt x="284" y="166"/>
                  </a:lnTo>
                  <a:lnTo>
                    <a:pt x="284" y="274"/>
                  </a:lnTo>
                  <a:lnTo>
                    <a:pt x="366" y="274"/>
                  </a:lnTo>
                  <a:lnTo>
                    <a:pt x="366" y="166"/>
                  </a:lnTo>
                  <a:lnTo>
                    <a:pt x="464" y="0"/>
                  </a:lnTo>
                  <a:lnTo>
                    <a:pt x="374" y="0"/>
                  </a:lnTo>
                  <a:close/>
                </a:path>
              </a:pathLst>
            </a:custGeom>
            <a:solidFill>
              <a:schemeClr val="bg1"/>
            </a:solidFill>
            <a:ln>
              <a:noFill/>
            </a:ln>
          </p:spPr>
          <p:txBody>
            <a:bodyPr vert="horz" wrap="square" lIns="89533" tIns="44767" rIns="89533" bIns="44767" numCol="1" anchor="t" anchorCtr="0" compatLnSpc="1">
              <a:prstTxWarp prst="textNoShape">
                <a:avLst/>
              </a:prstTxWarp>
            </a:bodyPr>
            <a:lstStyle/>
            <a:p>
              <a:pPr algn="ctr" defTabSz="903046" fontAlgn="base">
                <a:lnSpc>
                  <a:spcPts val="1371"/>
                </a:lnSpc>
                <a:spcBef>
                  <a:spcPct val="0"/>
                </a:spcBef>
                <a:spcAft>
                  <a:spcPct val="0"/>
                </a:spcAft>
              </a:pPr>
              <a:endParaRPr lang="en-GB" sz="1077">
                <a:solidFill>
                  <a:srgbClr val="010024"/>
                </a:solidFill>
                <a:latin typeface="EYInterstate Regular" pitchFamily="1" charset="0"/>
              </a:endParaRPr>
            </a:p>
          </p:txBody>
        </p:sp>
      </p:grpSp>
      <p:sp>
        <p:nvSpPr>
          <p:cNvPr id="9" name="TextBox 8"/>
          <p:cNvSpPr txBox="1"/>
          <p:nvPr/>
        </p:nvSpPr>
        <p:spPr>
          <a:xfrm>
            <a:off x="3028081" y="1879337"/>
            <a:ext cx="3114881" cy="1815882"/>
          </a:xfrm>
          <a:prstGeom prst="rect">
            <a:avLst/>
          </a:prstGeom>
          <a:noFill/>
        </p:spPr>
        <p:txBody>
          <a:bodyPr wrap="square" rtlCol="0">
            <a:spAutoFit/>
          </a:bodyPr>
          <a:lstStyle/>
          <a:p>
            <a:pPr>
              <a:spcAft>
                <a:spcPts val="600"/>
              </a:spcAft>
            </a:pPr>
            <a:r>
              <a:rPr lang="en-US" sz="2800" b="1" kern="50" dirty="0">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Process management –</a:t>
            </a:r>
            <a:br>
              <a:rPr lang="pl-PL" sz="2800" b="1" kern="50" dirty="0">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br>
            <a:r>
              <a:rPr lang="pl-PL" sz="2800" b="1" kern="50" dirty="0">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E</a:t>
            </a:r>
            <a:r>
              <a:rPr lang="en-US" sz="2800" b="1" kern="50" dirty="0" err="1">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xcellence</a:t>
            </a:r>
            <a:r>
              <a:rPr lang="en-US" sz="2800" b="1" kern="50" dirty="0">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 in business</a:t>
            </a:r>
            <a:endParaRPr lang="pl-PL" sz="1600" kern="50" dirty="0">
              <a:effectLst/>
              <a:uFill>
                <a:solidFill>
                  <a:srgbClr val="000000"/>
                </a:solidFill>
              </a:uFill>
              <a:latin typeface="EYInterstate" panose="02000503020000020004" pitchFamily="2"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6642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182" r="37273"/>
          <a:stretch/>
        </p:blipFill>
        <p:spPr>
          <a:xfrm>
            <a:off x="0" y="0"/>
            <a:ext cx="1673817" cy="9906000"/>
          </a:xfrm>
          <a:prstGeom prst="rect">
            <a:avLst/>
          </a:prstGeom>
        </p:spPr>
      </p:pic>
      <p:sp>
        <p:nvSpPr>
          <p:cNvPr id="5" name="Rectangle 4"/>
          <p:cNvSpPr/>
          <p:nvPr/>
        </p:nvSpPr>
        <p:spPr>
          <a:xfrm>
            <a:off x="1921790" y="1425843"/>
            <a:ext cx="4936210" cy="6788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EYInterstate Light" panose="02000506000000020004" pitchFamily="2" charset="0"/>
            </a:endParaRPr>
          </a:p>
        </p:txBody>
      </p:sp>
      <p:sp>
        <p:nvSpPr>
          <p:cNvPr id="6" name="TextBox 5"/>
          <p:cNvSpPr txBox="1"/>
          <p:nvPr/>
        </p:nvSpPr>
        <p:spPr>
          <a:xfrm>
            <a:off x="2169762" y="1549829"/>
            <a:ext cx="4688237" cy="338554"/>
          </a:xfrm>
          <a:prstGeom prst="rect">
            <a:avLst/>
          </a:prstGeom>
          <a:solidFill>
            <a:srgbClr val="FFFF00"/>
          </a:solidFill>
          <a:ln>
            <a:noFill/>
          </a:ln>
        </p:spPr>
        <p:txBody>
          <a:bodyPr wrap="square" rtlCol="0">
            <a:spAutoFit/>
          </a:bodyPr>
          <a:lstStyle/>
          <a:p>
            <a:r>
              <a:rPr lang="en-US" sz="1600" b="1" dirty="0">
                <a:latin typeface="EYInterstate" panose="02000503020000020004" pitchFamily="2" charset="0"/>
              </a:rPr>
              <a:t>Course overview</a:t>
            </a:r>
            <a:endParaRPr lang="pl-PL" sz="1600" dirty="0">
              <a:latin typeface="EYInterstate" panose="02000503020000020004" pitchFamily="2" charset="0"/>
            </a:endParaRPr>
          </a:p>
        </p:txBody>
      </p:sp>
      <p:sp>
        <p:nvSpPr>
          <p:cNvPr id="7" name="TextBox 6"/>
          <p:cNvSpPr txBox="1"/>
          <p:nvPr/>
        </p:nvSpPr>
        <p:spPr>
          <a:xfrm>
            <a:off x="2169762" y="1934661"/>
            <a:ext cx="4688238" cy="3785652"/>
          </a:xfrm>
          <a:prstGeom prst="rect">
            <a:avLst/>
          </a:prstGeom>
          <a:noFill/>
        </p:spPr>
        <p:txBody>
          <a:bodyPr wrap="square" rtlCol="0">
            <a:spAutoFit/>
          </a:bodyPr>
          <a:lstStyle/>
          <a:p>
            <a:pPr>
              <a:spcBef>
                <a:spcPts val="600"/>
              </a:spcBef>
              <a:spcAft>
                <a:spcPts val="600"/>
              </a:spcAft>
            </a:pPr>
            <a:r>
              <a:rPr lang="en-US" sz="1100"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Have you ever encountered a situation where a company you worked for had faced very serious quality issues with the services provided and you could not tell where the root cause of the problem was? Moreover, you knew that everybody were doing the right thing and all were committed towards the work performed. The customer satisfaction rate was going steadily down despite the company having excellent key performance indicators (KPI). </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a:p>
            <a:pPr>
              <a:spcBef>
                <a:spcPts val="600"/>
              </a:spcBef>
              <a:spcAft>
                <a:spcPts val="600"/>
              </a:spcAft>
            </a:pPr>
            <a:r>
              <a:rPr lang="en-US" sz="1100"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The goal of this course is to provide participants with comprehensive tools and knowledge enabling them to turn-around the company towards process and quality excellence. Based on long and practical experiences, we have created a unique solution that combines aspects of strategic management, process engineering, cultural change, team management and the performance metric system. Participants will be inspired to live a more intentional and goal orientated business life instead of just being reactive and counter-productive.</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a:p>
            <a:pPr>
              <a:spcBef>
                <a:spcPts val="600"/>
              </a:spcBef>
              <a:spcAft>
                <a:spcPts val="600"/>
              </a:spcAft>
            </a:pPr>
            <a:r>
              <a:rPr lang="en-US" sz="1100"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During the workshop, the participants, working in small groups, will learn how to implement the content (knowledge &amp; tools) presented by the trainer in their own company environment. The content of the workshop will  be unfolded gradually, allowing participants to assimilate its practical application in the future in real life situations.</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p:txBody>
      </p:sp>
      <p:sp>
        <p:nvSpPr>
          <p:cNvPr id="8" name="TextBox 7"/>
          <p:cNvSpPr txBox="1"/>
          <p:nvPr/>
        </p:nvSpPr>
        <p:spPr>
          <a:xfrm>
            <a:off x="2169761" y="6262051"/>
            <a:ext cx="4688237" cy="1631216"/>
          </a:xfrm>
          <a:prstGeom prst="rect">
            <a:avLst/>
          </a:prstGeom>
          <a:noFill/>
        </p:spPr>
        <p:txBody>
          <a:bodyPr wrap="square" rtlCol="0">
            <a:spAutoFit/>
          </a:bodyPr>
          <a:lstStyle/>
          <a:p>
            <a:pPr>
              <a:lnSpc>
                <a:spcPts val="1200"/>
              </a:lnSpc>
              <a:spcAft>
                <a:spcPts val="600"/>
              </a:spcAft>
            </a:pPr>
            <a:r>
              <a:rPr lang="en-US" sz="1100"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Course participants will develop skills to enable them to: </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a:p>
            <a:pPr marL="342900" lvl="0" indent="-342900" fontAlgn="base">
              <a:lnSpc>
                <a:spcPts val="1200"/>
              </a:lnSpc>
              <a:spcAft>
                <a:spcPts val="600"/>
              </a:spcAft>
              <a:buClr>
                <a:srgbClr val="FFD200"/>
              </a:buClr>
              <a:buFont typeface="Arial" panose="020B0604020202020204" pitchFamily="34" charset="0"/>
              <a:buChar char="►"/>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Design and implement the process value creation streams in their company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342900" lvl="0" indent="-342900" fontAlgn="base">
              <a:lnSpc>
                <a:spcPts val="1200"/>
              </a:lnSpc>
              <a:spcAft>
                <a:spcPts val="600"/>
              </a:spcAft>
              <a:buClr>
                <a:srgbClr val="FFD200"/>
              </a:buClr>
              <a:buFont typeface="Arial" panose="020B0604020202020204" pitchFamily="34" charset="0"/>
              <a:buChar char="►"/>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Integrate the performance goals and metric system in their company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342900" lvl="0" indent="-342900" fontAlgn="base">
              <a:lnSpc>
                <a:spcPts val="1200"/>
              </a:lnSpc>
              <a:spcAft>
                <a:spcPts val="600"/>
              </a:spcAft>
              <a:buClr>
                <a:srgbClr val="FFD200"/>
              </a:buClr>
              <a:buFont typeface="Arial" panose="020B0604020202020204" pitchFamily="34" charset="0"/>
              <a:buChar char="►"/>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Implement the effective process management principles in their company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342900" lvl="0" indent="-342900" fontAlgn="base">
              <a:lnSpc>
                <a:spcPts val="1200"/>
              </a:lnSpc>
              <a:spcAft>
                <a:spcPts val="600"/>
              </a:spcAft>
              <a:buClr>
                <a:srgbClr val="FFD200"/>
              </a:buClr>
              <a:buFont typeface="Arial" panose="020B0604020202020204" pitchFamily="34" charset="0"/>
              <a:buChar char="►"/>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Redesign and optimize the key processes in their company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p:txBody>
      </p:sp>
      <p:sp>
        <p:nvSpPr>
          <p:cNvPr id="9" name="TextBox 8"/>
          <p:cNvSpPr txBox="1"/>
          <p:nvPr/>
        </p:nvSpPr>
        <p:spPr>
          <a:xfrm>
            <a:off x="2169763" y="5807806"/>
            <a:ext cx="4688237" cy="338554"/>
          </a:xfrm>
          <a:prstGeom prst="rect">
            <a:avLst/>
          </a:prstGeom>
          <a:solidFill>
            <a:srgbClr val="FFFF00"/>
          </a:solidFill>
          <a:ln>
            <a:noFill/>
          </a:ln>
        </p:spPr>
        <p:txBody>
          <a:bodyPr wrap="square" rtlCol="0">
            <a:spAutoFit/>
          </a:bodyPr>
          <a:lstStyle/>
          <a:p>
            <a:r>
              <a:rPr lang="en-US" sz="1600" b="1" dirty="0">
                <a:latin typeface="EYInterstate" panose="02000503020000020004" pitchFamily="2" charset="0"/>
              </a:rPr>
              <a:t>Course objectives</a:t>
            </a:r>
          </a:p>
        </p:txBody>
      </p:sp>
      <p:sp>
        <p:nvSpPr>
          <p:cNvPr id="10" name="TextBox 9"/>
          <p:cNvSpPr txBox="1"/>
          <p:nvPr/>
        </p:nvSpPr>
        <p:spPr>
          <a:xfrm>
            <a:off x="1921787" y="0"/>
            <a:ext cx="4967207" cy="1218383"/>
          </a:xfrm>
          <a:prstGeom prst="rect">
            <a:avLst/>
          </a:prstGeom>
          <a:solidFill>
            <a:schemeClr val="tx1"/>
          </a:solidFill>
        </p:spPr>
        <p:txBody>
          <a:bodyPr wrap="square" tIns="108000" bIns="108000" rtlCol="0" anchor="ctr" anchorCtr="0">
            <a:spAutoFit/>
          </a:bodyPr>
          <a:lstStyle/>
          <a:p>
            <a:pPr>
              <a:spcAft>
                <a:spcPts val="600"/>
              </a:spcAft>
            </a:pPr>
            <a:r>
              <a:rPr lang="en-US" sz="2000"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Process Management –</a:t>
            </a:r>
            <a:br>
              <a:rPr lang="pl-PL" sz="2000"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br>
            <a:r>
              <a:rPr lang="en-US" sz="2000"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Excellence in Business</a:t>
            </a:r>
            <a:endParaRPr lang="pl-PL" sz="1200" kern="50" dirty="0">
              <a:solidFill>
                <a:schemeClr val="bg1"/>
              </a:solidFill>
              <a:effectLst/>
              <a:uFill>
                <a:solidFill>
                  <a:srgbClr val="000000"/>
                </a:solidFill>
              </a:uFill>
              <a:latin typeface="EYInterstate" panose="02000503020000020004" pitchFamily="2" charset="0"/>
              <a:ea typeface="Arial Unicode MS" panose="020B0604020202020204" pitchFamily="34" charset="-128"/>
              <a:cs typeface="Arial Unicode MS" panose="020B0604020202020204" pitchFamily="34" charset="-128"/>
            </a:endParaRPr>
          </a:p>
          <a:p>
            <a:pPr>
              <a:spcAft>
                <a:spcPts val="600"/>
              </a:spcAft>
            </a:pPr>
            <a:r>
              <a:rPr lang="en-US"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2-day course</a:t>
            </a:r>
            <a:endParaRPr lang="pl-PL" sz="1100" kern="50" dirty="0">
              <a:solidFill>
                <a:schemeClr val="bg1"/>
              </a:solidFill>
              <a:effectLst/>
              <a:uFill>
                <a:solidFill>
                  <a:srgbClr val="000000"/>
                </a:solidFill>
              </a:uFill>
              <a:latin typeface="EYInterstate" panose="02000503020000020004" pitchFamily="2" charset="0"/>
              <a:ea typeface="Arial Unicode MS" panose="020B0604020202020204" pitchFamily="34" charset="-128"/>
              <a:cs typeface="Arial Unicode MS" panose="020B0604020202020204" pitchFamily="34" charset="-128"/>
            </a:endParaRPr>
          </a:p>
        </p:txBody>
      </p:sp>
      <p:sp>
        <p:nvSpPr>
          <p:cNvPr id="11" name="TextBox 10"/>
          <p:cNvSpPr txBox="1"/>
          <p:nvPr/>
        </p:nvSpPr>
        <p:spPr>
          <a:xfrm>
            <a:off x="1952787" y="8676425"/>
            <a:ext cx="4936208" cy="1058921"/>
          </a:xfrm>
          <a:prstGeom prst="rect">
            <a:avLst/>
          </a:prstGeom>
          <a:solidFill>
            <a:srgbClr val="FFFF00"/>
          </a:solidFill>
        </p:spPr>
        <p:txBody>
          <a:bodyPr wrap="square" tIns="72000" bIns="108000" rtlCol="0">
            <a:spAutoFit/>
          </a:bodyPr>
          <a:lstStyle/>
          <a:p>
            <a:pPr marL="263525">
              <a:spcAft>
                <a:spcPts val="1200"/>
              </a:spcAft>
            </a:pPr>
            <a:r>
              <a:rPr lang="en-US" sz="1400" b="1" dirty="0">
                <a:solidFill>
                  <a:schemeClr val="tx1">
                    <a:lumMod val="75000"/>
                    <a:lumOff val="25000"/>
                  </a:schemeClr>
                </a:solidFill>
                <a:latin typeface="EYInterstate" panose="02000503020000020004" pitchFamily="2" charset="0"/>
              </a:rPr>
              <a:t>Who should attend?</a:t>
            </a:r>
            <a:endParaRPr lang="pl-PL" sz="1400" dirty="0">
              <a:solidFill>
                <a:schemeClr val="tx1">
                  <a:lumMod val="75000"/>
                  <a:lumOff val="25000"/>
                </a:schemeClr>
              </a:solidFill>
              <a:latin typeface="EYInterstate" panose="02000503020000020004" pitchFamily="2" charset="0"/>
            </a:endParaRPr>
          </a:p>
          <a:p>
            <a:pPr marL="263525"/>
            <a:r>
              <a:rPr lang="en-US" sz="1100" dirty="0">
                <a:solidFill>
                  <a:schemeClr val="tx1">
                    <a:lumMod val="75000"/>
                    <a:lumOff val="25000"/>
                  </a:schemeClr>
                </a:solidFill>
                <a:latin typeface="EYInterstate Light" panose="02000506000000020004" pitchFamily="2" charset="0"/>
              </a:rPr>
              <a:t>Directors, managers, staff and specialists interested or involved in business process transformation, business process optimization and process excellence.</a:t>
            </a:r>
            <a:endParaRPr lang="pl-PL" sz="1050" dirty="0">
              <a:solidFill>
                <a:schemeClr val="tx1">
                  <a:lumMod val="75000"/>
                  <a:lumOff val="25000"/>
                </a:schemeClr>
              </a:solidFill>
              <a:latin typeface="EYInterstate Light" panose="02000506000000020004" pitchFamily="2" charset="0"/>
            </a:endParaRPr>
          </a:p>
        </p:txBody>
      </p:sp>
      <p:sp>
        <p:nvSpPr>
          <p:cNvPr id="12" name="Freeform 34"/>
          <p:cNvSpPr>
            <a:spLocks noChangeAspect="1"/>
          </p:cNvSpPr>
          <p:nvPr/>
        </p:nvSpPr>
        <p:spPr bwMode="auto">
          <a:xfrm>
            <a:off x="1992415" y="8318779"/>
            <a:ext cx="230708" cy="577984"/>
          </a:xfrm>
          <a:custGeom>
            <a:avLst/>
            <a:gdLst>
              <a:gd name="T0" fmla="*/ 0 w 1900"/>
              <a:gd name="T1" fmla="*/ 2147483647 h 4763"/>
              <a:gd name="T2" fmla="*/ 2147483647 w 1900"/>
              <a:gd name="T3" fmla="*/ 2147483647 h 4763"/>
              <a:gd name="T4" fmla="*/ 2147483647 w 1900"/>
              <a:gd name="T5" fmla="*/ 2147483647 h 4763"/>
              <a:gd name="T6" fmla="*/ 2147483647 w 1900"/>
              <a:gd name="T7" fmla="*/ 2147483647 h 4763"/>
              <a:gd name="T8" fmla="*/ 2147483647 w 1900"/>
              <a:gd name="T9" fmla="*/ 2147483647 h 4763"/>
              <a:gd name="T10" fmla="*/ 2147483647 w 1900"/>
              <a:gd name="T11" fmla="*/ 2147483647 h 4763"/>
              <a:gd name="T12" fmla="*/ 2147483647 w 1900"/>
              <a:gd name="T13" fmla="*/ 2147483647 h 4763"/>
              <a:gd name="T14" fmla="*/ 2147483647 w 1900"/>
              <a:gd name="T15" fmla="*/ 2147483647 h 4763"/>
              <a:gd name="T16" fmla="*/ 2147483647 w 1900"/>
              <a:gd name="T17" fmla="*/ 2147483647 h 4763"/>
              <a:gd name="T18" fmla="*/ 2147483647 w 1900"/>
              <a:gd name="T19" fmla="*/ 2147483647 h 4763"/>
              <a:gd name="T20" fmla="*/ 2147483647 w 1900"/>
              <a:gd name="T21" fmla="*/ 2147483647 h 4763"/>
              <a:gd name="T22" fmla="*/ 2147483647 w 1900"/>
              <a:gd name="T23" fmla="*/ 2147483647 h 4763"/>
              <a:gd name="T24" fmla="*/ 2147483647 w 1900"/>
              <a:gd name="T25" fmla="*/ 2147483647 h 4763"/>
              <a:gd name="T26" fmla="*/ 2147483647 w 1900"/>
              <a:gd name="T27" fmla="*/ 2147483647 h 4763"/>
              <a:gd name="T28" fmla="*/ 2147483647 w 1900"/>
              <a:gd name="T29" fmla="*/ 2147483647 h 4763"/>
              <a:gd name="T30" fmla="*/ 2147483647 w 1900"/>
              <a:gd name="T31" fmla="*/ 2147483647 h 4763"/>
              <a:gd name="T32" fmla="*/ 2147483647 w 1900"/>
              <a:gd name="T33" fmla="*/ 2147483647 h 4763"/>
              <a:gd name="T34" fmla="*/ 2147483647 w 1900"/>
              <a:gd name="T35" fmla="*/ 2147483647 h 4763"/>
              <a:gd name="T36" fmla="*/ 2147483647 w 1900"/>
              <a:gd name="T37" fmla="*/ 2147483647 h 4763"/>
              <a:gd name="T38" fmla="*/ 2147483647 w 1900"/>
              <a:gd name="T39" fmla="*/ 2147483647 h 4763"/>
              <a:gd name="T40" fmla="*/ 2147483647 w 1900"/>
              <a:gd name="T41" fmla="*/ 2147483647 h 4763"/>
              <a:gd name="T42" fmla="*/ 2147483647 w 1900"/>
              <a:gd name="T43" fmla="*/ 2147483647 h 4763"/>
              <a:gd name="T44" fmla="*/ 2147483647 w 1900"/>
              <a:gd name="T45" fmla="*/ 2147483647 h 4763"/>
              <a:gd name="T46" fmla="*/ 2147483647 w 1900"/>
              <a:gd name="T47" fmla="*/ 2147483647 h 4763"/>
              <a:gd name="T48" fmla="*/ 2147483647 w 1900"/>
              <a:gd name="T49" fmla="*/ 2147483647 h 4763"/>
              <a:gd name="T50" fmla="*/ 2147483647 w 1900"/>
              <a:gd name="T51" fmla="*/ 2147483647 h 4763"/>
              <a:gd name="T52" fmla="*/ 2147483647 w 1900"/>
              <a:gd name="T53" fmla="*/ 2147483647 h 4763"/>
              <a:gd name="T54" fmla="*/ 2147483647 w 1900"/>
              <a:gd name="T55" fmla="*/ 2147483647 h 4763"/>
              <a:gd name="T56" fmla="*/ 2147483647 w 1900"/>
              <a:gd name="T57" fmla="*/ 2147483647 h 4763"/>
              <a:gd name="T58" fmla="*/ 2147483647 w 1900"/>
              <a:gd name="T59" fmla="*/ 2147483647 h 4763"/>
              <a:gd name="T60" fmla="*/ 2147483647 w 1900"/>
              <a:gd name="T61" fmla="*/ 2147483647 h 4763"/>
              <a:gd name="T62" fmla="*/ 2147483647 w 1900"/>
              <a:gd name="T63" fmla="*/ 2147483647 h 4763"/>
              <a:gd name="T64" fmla="*/ 2147483647 w 1900"/>
              <a:gd name="T65" fmla="*/ 2147483647 h 4763"/>
              <a:gd name="T66" fmla="*/ 2147483647 w 1900"/>
              <a:gd name="T67" fmla="*/ 2147483647 h 4763"/>
              <a:gd name="T68" fmla="*/ 2147483647 w 1900"/>
              <a:gd name="T69" fmla="*/ 2147483647 h 4763"/>
              <a:gd name="T70" fmla="*/ 2147483647 w 1900"/>
              <a:gd name="T71" fmla="*/ 2147483647 h 4763"/>
              <a:gd name="T72" fmla="*/ 2147483647 w 1900"/>
              <a:gd name="T73" fmla="*/ 2147483647 h 4763"/>
              <a:gd name="T74" fmla="*/ 2147483647 w 1900"/>
              <a:gd name="T75" fmla="*/ 2147483647 h 4763"/>
              <a:gd name="T76" fmla="*/ 2147483647 w 1900"/>
              <a:gd name="T77" fmla="*/ 2147483647 h 4763"/>
              <a:gd name="T78" fmla="*/ 2147483647 w 1900"/>
              <a:gd name="T79" fmla="*/ 2147483647 h 4763"/>
              <a:gd name="T80" fmla="*/ 2147483647 w 1900"/>
              <a:gd name="T81" fmla="*/ 2147483647 h 4763"/>
              <a:gd name="T82" fmla="*/ 2147483647 w 1900"/>
              <a:gd name="T83" fmla="*/ 2147483647 h 4763"/>
              <a:gd name="T84" fmla="*/ 2147483647 w 1900"/>
              <a:gd name="T85" fmla="*/ 2147483647 h 4763"/>
              <a:gd name="T86" fmla="*/ 2147483647 w 1900"/>
              <a:gd name="T87" fmla="*/ 2147483647 h 4763"/>
              <a:gd name="T88" fmla="*/ 2147483647 w 1900"/>
              <a:gd name="T89" fmla="*/ 2147483647 h 4763"/>
              <a:gd name="T90" fmla="*/ 2147483647 w 1900"/>
              <a:gd name="T91" fmla="*/ 2147483647 h 4763"/>
              <a:gd name="T92" fmla="*/ 2147483647 w 1900"/>
              <a:gd name="T93" fmla="*/ 2147483647 h 4763"/>
              <a:gd name="T94" fmla="*/ 2147483647 w 1900"/>
              <a:gd name="T95" fmla="*/ 2147483647 h 4763"/>
              <a:gd name="T96" fmla="*/ 2147483647 w 1900"/>
              <a:gd name="T97" fmla="*/ 2147483647 h 4763"/>
              <a:gd name="T98" fmla="*/ 2147483647 w 1900"/>
              <a:gd name="T99" fmla="*/ 2147483647 h 4763"/>
              <a:gd name="T100" fmla="*/ 2147483647 w 1900"/>
              <a:gd name="T101" fmla="*/ 2147483647 h 4763"/>
              <a:gd name="T102" fmla="*/ 2147483647 w 1900"/>
              <a:gd name="T103" fmla="*/ 2147483647 h 4763"/>
              <a:gd name="T104" fmla="*/ 2147483647 w 1900"/>
              <a:gd name="T105" fmla="*/ 2147483647 h 4763"/>
              <a:gd name="T106" fmla="*/ 2147483647 w 1900"/>
              <a:gd name="T107" fmla="*/ 2147483647 h 4763"/>
              <a:gd name="T108" fmla="*/ 2147483647 w 1900"/>
              <a:gd name="T109" fmla="*/ 2147483647 h 4763"/>
              <a:gd name="T110" fmla="*/ 2147483647 w 1900"/>
              <a:gd name="T111" fmla="*/ 2147483647 h 4763"/>
              <a:gd name="T112" fmla="*/ 2147483647 w 1900"/>
              <a:gd name="T113" fmla="*/ 2147483647 h 4763"/>
              <a:gd name="T114" fmla="*/ 2147483647 w 1900"/>
              <a:gd name="T115" fmla="*/ 2147483647 h 4763"/>
              <a:gd name="T116" fmla="*/ 2147483647 w 1900"/>
              <a:gd name="T117" fmla="*/ 2147483647 h 4763"/>
              <a:gd name="T118" fmla="*/ 2147483647 w 1900"/>
              <a:gd name="T119" fmla="*/ 2147483647 h 4763"/>
              <a:gd name="T120" fmla="*/ 2147483647 w 1900"/>
              <a:gd name="T121" fmla="*/ 2147483647 h 4763"/>
              <a:gd name="T122" fmla="*/ 2147483647 w 1900"/>
              <a:gd name="T123" fmla="*/ 2147483647 h 4763"/>
              <a:gd name="T124" fmla="*/ 2147483647 w 1900"/>
              <a:gd name="T125" fmla="*/ 2147483647 h 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00"/>
              <a:gd name="T190" fmla="*/ 0 h 4763"/>
              <a:gd name="T191" fmla="*/ 1900 w 1900"/>
              <a:gd name="T192" fmla="*/ 4763 h 4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00" h="4763">
                <a:moveTo>
                  <a:pt x="0" y="3523"/>
                </a:moveTo>
                <a:lnTo>
                  <a:pt x="0" y="3523"/>
                </a:lnTo>
                <a:lnTo>
                  <a:pt x="1" y="2380"/>
                </a:lnTo>
                <a:lnTo>
                  <a:pt x="3" y="1513"/>
                </a:lnTo>
                <a:lnTo>
                  <a:pt x="1" y="1169"/>
                </a:lnTo>
                <a:lnTo>
                  <a:pt x="0" y="949"/>
                </a:lnTo>
                <a:lnTo>
                  <a:pt x="0" y="908"/>
                </a:lnTo>
                <a:lnTo>
                  <a:pt x="4" y="866"/>
                </a:lnTo>
                <a:lnTo>
                  <a:pt x="9" y="824"/>
                </a:lnTo>
                <a:lnTo>
                  <a:pt x="18" y="783"/>
                </a:lnTo>
                <a:lnTo>
                  <a:pt x="28" y="740"/>
                </a:lnTo>
                <a:lnTo>
                  <a:pt x="40" y="699"/>
                </a:lnTo>
                <a:lnTo>
                  <a:pt x="54" y="657"/>
                </a:lnTo>
                <a:lnTo>
                  <a:pt x="72" y="617"/>
                </a:lnTo>
                <a:lnTo>
                  <a:pt x="91" y="575"/>
                </a:lnTo>
                <a:lnTo>
                  <a:pt x="111" y="535"/>
                </a:lnTo>
                <a:lnTo>
                  <a:pt x="133" y="496"/>
                </a:lnTo>
                <a:lnTo>
                  <a:pt x="159" y="457"/>
                </a:lnTo>
                <a:lnTo>
                  <a:pt x="185" y="418"/>
                </a:lnTo>
                <a:lnTo>
                  <a:pt x="214" y="381"/>
                </a:lnTo>
                <a:lnTo>
                  <a:pt x="243" y="345"/>
                </a:lnTo>
                <a:lnTo>
                  <a:pt x="274" y="311"/>
                </a:lnTo>
                <a:lnTo>
                  <a:pt x="308" y="277"/>
                </a:lnTo>
                <a:lnTo>
                  <a:pt x="342" y="244"/>
                </a:lnTo>
                <a:lnTo>
                  <a:pt x="379" y="214"/>
                </a:lnTo>
                <a:lnTo>
                  <a:pt x="416" y="185"/>
                </a:lnTo>
                <a:lnTo>
                  <a:pt x="454" y="157"/>
                </a:lnTo>
                <a:lnTo>
                  <a:pt x="495" y="132"/>
                </a:lnTo>
                <a:lnTo>
                  <a:pt x="536" y="108"/>
                </a:lnTo>
                <a:lnTo>
                  <a:pt x="579" y="87"/>
                </a:lnTo>
                <a:lnTo>
                  <a:pt x="622" y="67"/>
                </a:lnTo>
                <a:lnTo>
                  <a:pt x="666" y="50"/>
                </a:lnTo>
                <a:lnTo>
                  <a:pt x="712" y="35"/>
                </a:lnTo>
                <a:lnTo>
                  <a:pt x="757" y="23"/>
                </a:lnTo>
                <a:lnTo>
                  <a:pt x="805" y="13"/>
                </a:lnTo>
                <a:lnTo>
                  <a:pt x="853" y="6"/>
                </a:lnTo>
                <a:lnTo>
                  <a:pt x="901" y="1"/>
                </a:lnTo>
                <a:lnTo>
                  <a:pt x="950" y="0"/>
                </a:lnTo>
                <a:lnTo>
                  <a:pt x="1000" y="1"/>
                </a:lnTo>
                <a:lnTo>
                  <a:pt x="1048" y="6"/>
                </a:lnTo>
                <a:lnTo>
                  <a:pt x="1096" y="13"/>
                </a:lnTo>
                <a:lnTo>
                  <a:pt x="1144" y="23"/>
                </a:lnTo>
                <a:lnTo>
                  <a:pt x="1189" y="35"/>
                </a:lnTo>
                <a:lnTo>
                  <a:pt x="1234" y="50"/>
                </a:lnTo>
                <a:lnTo>
                  <a:pt x="1278" y="68"/>
                </a:lnTo>
                <a:lnTo>
                  <a:pt x="1322" y="87"/>
                </a:lnTo>
                <a:lnTo>
                  <a:pt x="1364" y="108"/>
                </a:lnTo>
                <a:lnTo>
                  <a:pt x="1405" y="132"/>
                </a:lnTo>
                <a:lnTo>
                  <a:pt x="1445" y="157"/>
                </a:lnTo>
                <a:lnTo>
                  <a:pt x="1484" y="185"/>
                </a:lnTo>
                <a:lnTo>
                  <a:pt x="1521" y="214"/>
                </a:lnTo>
                <a:lnTo>
                  <a:pt x="1556" y="245"/>
                </a:lnTo>
                <a:lnTo>
                  <a:pt x="1590" y="277"/>
                </a:lnTo>
                <a:lnTo>
                  <a:pt x="1624" y="311"/>
                </a:lnTo>
                <a:lnTo>
                  <a:pt x="1655" y="346"/>
                </a:lnTo>
                <a:lnTo>
                  <a:pt x="1685" y="381"/>
                </a:lnTo>
                <a:lnTo>
                  <a:pt x="1713" y="419"/>
                </a:lnTo>
                <a:lnTo>
                  <a:pt x="1739" y="457"/>
                </a:lnTo>
                <a:lnTo>
                  <a:pt x="1764" y="496"/>
                </a:lnTo>
                <a:lnTo>
                  <a:pt x="1787" y="535"/>
                </a:lnTo>
                <a:lnTo>
                  <a:pt x="1808" y="575"/>
                </a:lnTo>
                <a:lnTo>
                  <a:pt x="1827" y="616"/>
                </a:lnTo>
                <a:lnTo>
                  <a:pt x="1843" y="657"/>
                </a:lnTo>
                <a:lnTo>
                  <a:pt x="1858" y="699"/>
                </a:lnTo>
                <a:lnTo>
                  <a:pt x="1871" y="740"/>
                </a:lnTo>
                <a:lnTo>
                  <a:pt x="1881" y="782"/>
                </a:lnTo>
                <a:lnTo>
                  <a:pt x="1890" y="823"/>
                </a:lnTo>
                <a:lnTo>
                  <a:pt x="1896" y="865"/>
                </a:lnTo>
                <a:lnTo>
                  <a:pt x="1899" y="906"/>
                </a:lnTo>
                <a:lnTo>
                  <a:pt x="1900" y="947"/>
                </a:lnTo>
                <a:lnTo>
                  <a:pt x="1900" y="4112"/>
                </a:lnTo>
                <a:lnTo>
                  <a:pt x="1900" y="4146"/>
                </a:lnTo>
                <a:lnTo>
                  <a:pt x="1897" y="4180"/>
                </a:lnTo>
                <a:lnTo>
                  <a:pt x="1892" y="4213"/>
                </a:lnTo>
                <a:lnTo>
                  <a:pt x="1886" y="4246"/>
                </a:lnTo>
                <a:lnTo>
                  <a:pt x="1879" y="4277"/>
                </a:lnTo>
                <a:lnTo>
                  <a:pt x="1869" y="4307"/>
                </a:lnTo>
                <a:lnTo>
                  <a:pt x="1857" y="4338"/>
                </a:lnTo>
                <a:lnTo>
                  <a:pt x="1845" y="4367"/>
                </a:lnTo>
                <a:lnTo>
                  <a:pt x="1831" y="4395"/>
                </a:lnTo>
                <a:lnTo>
                  <a:pt x="1814" y="4423"/>
                </a:lnTo>
                <a:lnTo>
                  <a:pt x="1798" y="4450"/>
                </a:lnTo>
                <a:lnTo>
                  <a:pt x="1780" y="4475"/>
                </a:lnTo>
                <a:lnTo>
                  <a:pt x="1760" y="4500"/>
                </a:lnTo>
                <a:lnTo>
                  <a:pt x="1740" y="4524"/>
                </a:lnTo>
                <a:lnTo>
                  <a:pt x="1718" y="4547"/>
                </a:lnTo>
                <a:lnTo>
                  <a:pt x="1695" y="4569"/>
                </a:lnTo>
                <a:lnTo>
                  <a:pt x="1671" y="4589"/>
                </a:lnTo>
                <a:lnTo>
                  <a:pt x="1646" y="4609"/>
                </a:lnTo>
                <a:lnTo>
                  <a:pt x="1621" y="4628"/>
                </a:lnTo>
                <a:lnTo>
                  <a:pt x="1594" y="4646"/>
                </a:lnTo>
                <a:lnTo>
                  <a:pt x="1567" y="4662"/>
                </a:lnTo>
                <a:lnTo>
                  <a:pt x="1539" y="4677"/>
                </a:lnTo>
                <a:lnTo>
                  <a:pt x="1510" y="4693"/>
                </a:lnTo>
                <a:lnTo>
                  <a:pt x="1480" y="4705"/>
                </a:lnTo>
                <a:lnTo>
                  <a:pt x="1450" y="4716"/>
                </a:lnTo>
                <a:lnTo>
                  <a:pt x="1419" y="4726"/>
                </a:lnTo>
                <a:lnTo>
                  <a:pt x="1388" y="4737"/>
                </a:lnTo>
                <a:lnTo>
                  <a:pt x="1356" y="4744"/>
                </a:lnTo>
                <a:lnTo>
                  <a:pt x="1324" y="4750"/>
                </a:lnTo>
                <a:lnTo>
                  <a:pt x="1292" y="4755"/>
                </a:lnTo>
                <a:lnTo>
                  <a:pt x="1260" y="4759"/>
                </a:lnTo>
                <a:lnTo>
                  <a:pt x="1226" y="4762"/>
                </a:lnTo>
                <a:lnTo>
                  <a:pt x="1192" y="4763"/>
                </a:lnTo>
                <a:lnTo>
                  <a:pt x="1156" y="4762"/>
                </a:lnTo>
                <a:lnTo>
                  <a:pt x="1121" y="4759"/>
                </a:lnTo>
                <a:lnTo>
                  <a:pt x="1086" y="4754"/>
                </a:lnTo>
                <a:lnTo>
                  <a:pt x="1052" y="4748"/>
                </a:lnTo>
                <a:lnTo>
                  <a:pt x="1018" y="4740"/>
                </a:lnTo>
                <a:lnTo>
                  <a:pt x="984" y="4732"/>
                </a:lnTo>
                <a:lnTo>
                  <a:pt x="951" y="4720"/>
                </a:lnTo>
                <a:lnTo>
                  <a:pt x="919" y="4708"/>
                </a:lnTo>
                <a:lnTo>
                  <a:pt x="887" y="4694"/>
                </a:lnTo>
                <a:lnTo>
                  <a:pt x="856" y="4679"/>
                </a:lnTo>
                <a:lnTo>
                  <a:pt x="825" y="4662"/>
                </a:lnTo>
                <a:lnTo>
                  <a:pt x="796" y="4645"/>
                </a:lnTo>
                <a:lnTo>
                  <a:pt x="768" y="4626"/>
                </a:lnTo>
                <a:lnTo>
                  <a:pt x="740" y="4604"/>
                </a:lnTo>
                <a:lnTo>
                  <a:pt x="713" y="4583"/>
                </a:lnTo>
                <a:lnTo>
                  <a:pt x="687" y="4560"/>
                </a:lnTo>
                <a:lnTo>
                  <a:pt x="663" y="4536"/>
                </a:lnTo>
                <a:lnTo>
                  <a:pt x="639" y="4511"/>
                </a:lnTo>
                <a:lnTo>
                  <a:pt x="618" y="4486"/>
                </a:lnTo>
                <a:lnTo>
                  <a:pt x="598" y="4458"/>
                </a:lnTo>
                <a:lnTo>
                  <a:pt x="578" y="4431"/>
                </a:lnTo>
                <a:lnTo>
                  <a:pt x="560" y="4403"/>
                </a:lnTo>
                <a:lnTo>
                  <a:pt x="545" y="4373"/>
                </a:lnTo>
                <a:lnTo>
                  <a:pt x="530" y="4343"/>
                </a:lnTo>
                <a:lnTo>
                  <a:pt x="517" y="4311"/>
                </a:lnTo>
                <a:lnTo>
                  <a:pt x="506" y="4280"/>
                </a:lnTo>
                <a:lnTo>
                  <a:pt x="497" y="4248"/>
                </a:lnTo>
                <a:lnTo>
                  <a:pt x="491" y="4214"/>
                </a:lnTo>
                <a:lnTo>
                  <a:pt x="484" y="4181"/>
                </a:lnTo>
                <a:lnTo>
                  <a:pt x="482" y="4147"/>
                </a:lnTo>
                <a:lnTo>
                  <a:pt x="481" y="4112"/>
                </a:lnTo>
                <a:lnTo>
                  <a:pt x="482" y="1383"/>
                </a:lnTo>
                <a:lnTo>
                  <a:pt x="483" y="1359"/>
                </a:lnTo>
                <a:lnTo>
                  <a:pt x="486" y="1337"/>
                </a:lnTo>
                <a:lnTo>
                  <a:pt x="488" y="1314"/>
                </a:lnTo>
                <a:lnTo>
                  <a:pt x="493" y="1293"/>
                </a:lnTo>
                <a:lnTo>
                  <a:pt x="500" y="1271"/>
                </a:lnTo>
                <a:lnTo>
                  <a:pt x="506" y="1250"/>
                </a:lnTo>
                <a:lnTo>
                  <a:pt x="515" y="1230"/>
                </a:lnTo>
                <a:lnTo>
                  <a:pt x="523" y="1211"/>
                </a:lnTo>
                <a:lnTo>
                  <a:pt x="535" y="1192"/>
                </a:lnTo>
                <a:lnTo>
                  <a:pt x="546" y="1173"/>
                </a:lnTo>
                <a:lnTo>
                  <a:pt x="559" y="1156"/>
                </a:lnTo>
                <a:lnTo>
                  <a:pt x="571" y="1138"/>
                </a:lnTo>
                <a:lnTo>
                  <a:pt x="586" y="1122"/>
                </a:lnTo>
                <a:lnTo>
                  <a:pt x="601" y="1106"/>
                </a:lnTo>
                <a:lnTo>
                  <a:pt x="618" y="1091"/>
                </a:lnTo>
                <a:lnTo>
                  <a:pt x="634" y="1076"/>
                </a:lnTo>
                <a:lnTo>
                  <a:pt x="652" y="1064"/>
                </a:lnTo>
                <a:lnTo>
                  <a:pt x="671" y="1050"/>
                </a:lnTo>
                <a:lnTo>
                  <a:pt x="690" y="1038"/>
                </a:lnTo>
                <a:lnTo>
                  <a:pt x="708" y="1027"/>
                </a:lnTo>
                <a:lnTo>
                  <a:pt x="729" y="1017"/>
                </a:lnTo>
                <a:lnTo>
                  <a:pt x="750" y="1007"/>
                </a:lnTo>
                <a:lnTo>
                  <a:pt x="770" y="998"/>
                </a:lnTo>
                <a:lnTo>
                  <a:pt x="793" y="991"/>
                </a:lnTo>
                <a:lnTo>
                  <a:pt x="814" y="983"/>
                </a:lnTo>
                <a:lnTo>
                  <a:pt x="837" y="977"/>
                </a:lnTo>
                <a:lnTo>
                  <a:pt x="859" y="972"/>
                </a:lnTo>
                <a:lnTo>
                  <a:pt x="882" y="967"/>
                </a:lnTo>
                <a:lnTo>
                  <a:pt x="906" y="964"/>
                </a:lnTo>
                <a:lnTo>
                  <a:pt x="929" y="962"/>
                </a:lnTo>
                <a:lnTo>
                  <a:pt x="953" y="960"/>
                </a:lnTo>
                <a:lnTo>
                  <a:pt x="976" y="959"/>
                </a:lnTo>
                <a:lnTo>
                  <a:pt x="1000" y="960"/>
                </a:lnTo>
                <a:lnTo>
                  <a:pt x="1023" y="962"/>
                </a:lnTo>
                <a:lnTo>
                  <a:pt x="1047" y="964"/>
                </a:lnTo>
                <a:lnTo>
                  <a:pt x="1070" y="967"/>
                </a:lnTo>
                <a:lnTo>
                  <a:pt x="1093" y="972"/>
                </a:lnTo>
                <a:lnTo>
                  <a:pt x="1116" y="977"/>
                </a:lnTo>
                <a:lnTo>
                  <a:pt x="1137" y="983"/>
                </a:lnTo>
                <a:lnTo>
                  <a:pt x="1160" y="991"/>
                </a:lnTo>
                <a:lnTo>
                  <a:pt x="1182" y="998"/>
                </a:lnTo>
                <a:lnTo>
                  <a:pt x="1203" y="1007"/>
                </a:lnTo>
                <a:lnTo>
                  <a:pt x="1223" y="1017"/>
                </a:lnTo>
                <a:lnTo>
                  <a:pt x="1243" y="1027"/>
                </a:lnTo>
                <a:lnTo>
                  <a:pt x="1263" y="1038"/>
                </a:lnTo>
                <a:lnTo>
                  <a:pt x="1282" y="1050"/>
                </a:lnTo>
                <a:lnTo>
                  <a:pt x="1300" y="1064"/>
                </a:lnTo>
                <a:lnTo>
                  <a:pt x="1317" y="1076"/>
                </a:lnTo>
                <a:lnTo>
                  <a:pt x="1335" y="1091"/>
                </a:lnTo>
                <a:lnTo>
                  <a:pt x="1350" y="1106"/>
                </a:lnTo>
                <a:lnTo>
                  <a:pt x="1365" y="1122"/>
                </a:lnTo>
                <a:lnTo>
                  <a:pt x="1380" y="1138"/>
                </a:lnTo>
                <a:lnTo>
                  <a:pt x="1394" y="1156"/>
                </a:lnTo>
                <a:lnTo>
                  <a:pt x="1405" y="1173"/>
                </a:lnTo>
                <a:lnTo>
                  <a:pt x="1418" y="1192"/>
                </a:lnTo>
                <a:lnTo>
                  <a:pt x="1428" y="1211"/>
                </a:lnTo>
                <a:lnTo>
                  <a:pt x="1437" y="1230"/>
                </a:lnTo>
                <a:lnTo>
                  <a:pt x="1446" y="1250"/>
                </a:lnTo>
                <a:lnTo>
                  <a:pt x="1453" y="1271"/>
                </a:lnTo>
                <a:lnTo>
                  <a:pt x="1458" y="1293"/>
                </a:lnTo>
                <a:lnTo>
                  <a:pt x="1463" y="1314"/>
                </a:lnTo>
                <a:lnTo>
                  <a:pt x="1467" y="1337"/>
                </a:lnTo>
                <a:lnTo>
                  <a:pt x="1468" y="1359"/>
                </a:lnTo>
                <a:lnTo>
                  <a:pt x="1470" y="1383"/>
                </a:lnTo>
                <a:lnTo>
                  <a:pt x="1470" y="3523"/>
                </a:lnTo>
                <a:lnTo>
                  <a:pt x="1268" y="3523"/>
                </a:lnTo>
                <a:lnTo>
                  <a:pt x="1268" y="1383"/>
                </a:lnTo>
                <a:lnTo>
                  <a:pt x="1267" y="1363"/>
                </a:lnTo>
                <a:lnTo>
                  <a:pt x="1263" y="1343"/>
                </a:lnTo>
                <a:lnTo>
                  <a:pt x="1257" y="1323"/>
                </a:lnTo>
                <a:lnTo>
                  <a:pt x="1248" y="1304"/>
                </a:lnTo>
                <a:lnTo>
                  <a:pt x="1237" y="1285"/>
                </a:lnTo>
                <a:lnTo>
                  <a:pt x="1223" y="1266"/>
                </a:lnTo>
                <a:lnTo>
                  <a:pt x="1208" y="1249"/>
                </a:lnTo>
                <a:lnTo>
                  <a:pt x="1190" y="1232"/>
                </a:lnTo>
                <a:lnTo>
                  <a:pt x="1170" y="1217"/>
                </a:lnTo>
                <a:lnTo>
                  <a:pt x="1148" y="1203"/>
                </a:lnTo>
                <a:lnTo>
                  <a:pt x="1124" y="1191"/>
                </a:lnTo>
                <a:lnTo>
                  <a:pt x="1098" y="1181"/>
                </a:lnTo>
                <a:lnTo>
                  <a:pt x="1070" y="1172"/>
                </a:lnTo>
                <a:lnTo>
                  <a:pt x="1041" y="1166"/>
                </a:lnTo>
                <a:lnTo>
                  <a:pt x="1009" y="1162"/>
                </a:lnTo>
                <a:lnTo>
                  <a:pt x="976" y="1161"/>
                </a:lnTo>
                <a:lnTo>
                  <a:pt x="942" y="1162"/>
                </a:lnTo>
                <a:lnTo>
                  <a:pt x="911" y="1166"/>
                </a:lnTo>
                <a:lnTo>
                  <a:pt x="882" y="1172"/>
                </a:lnTo>
                <a:lnTo>
                  <a:pt x="854" y="1181"/>
                </a:lnTo>
                <a:lnTo>
                  <a:pt x="828" y="1191"/>
                </a:lnTo>
                <a:lnTo>
                  <a:pt x="804" y="1203"/>
                </a:lnTo>
                <a:lnTo>
                  <a:pt x="783" y="1217"/>
                </a:lnTo>
                <a:lnTo>
                  <a:pt x="763" y="1232"/>
                </a:lnTo>
                <a:lnTo>
                  <a:pt x="744" y="1249"/>
                </a:lnTo>
                <a:lnTo>
                  <a:pt x="729" y="1266"/>
                </a:lnTo>
                <a:lnTo>
                  <a:pt x="715" y="1285"/>
                </a:lnTo>
                <a:lnTo>
                  <a:pt x="703" y="1304"/>
                </a:lnTo>
                <a:lnTo>
                  <a:pt x="696" y="1323"/>
                </a:lnTo>
                <a:lnTo>
                  <a:pt x="688" y="1343"/>
                </a:lnTo>
                <a:lnTo>
                  <a:pt x="685" y="1363"/>
                </a:lnTo>
                <a:lnTo>
                  <a:pt x="683" y="1383"/>
                </a:lnTo>
                <a:lnTo>
                  <a:pt x="682" y="4112"/>
                </a:lnTo>
                <a:lnTo>
                  <a:pt x="683" y="4139"/>
                </a:lnTo>
                <a:lnTo>
                  <a:pt x="685" y="4164"/>
                </a:lnTo>
                <a:lnTo>
                  <a:pt x="688" y="4189"/>
                </a:lnTo>
                <a:lnTo>
                  <a:pt x="693" y="4213"/>
                </a:lnTo>
                <a:lnTo>
                  <a:pt x="700" y="4237"/>
                </a:lnTo>
                <a:lnTo>
                  <a:pt x="707" y="4258"/>
                </a:lnTo>
                <a:lnTo>
                  <a:pt x="716" y="4281"/>
                </a:lnTo>
                <a:lnTo>
                  <a:pt x="726" y="4301"/>
                </a:lnTo>
                <a:lnTo>
                  <a:pt x="737" y="4321"/>
                </a:lnTo>
                <a:lnTo>
                  <a:pt x="749" y="4340"/>
                </a:lnTo>
                <a:lnTo>
                  <a:pt x="761" y="4359"/>
                </a:lnTo>
                <a:lnTo>
                  <a:pt x="776" y="4377"/>
                </a:lnTo>
                <a:lnTo>
                  <a:pt x="791" y="4393"/>
                </a:lnTo>
                <a:lnTo>
                  <a:pt x="807" y="4408"/>
                </a:lnTo>
                <a:lnTo>
                  <a:pt x="823" y="4423"/>
                </a:lnTo>
                <a:lnTo>
                  <a:pt x="841" y="4438"/>
                </a:lnTo>
                <a:lnTo>
                  <a:pt x="859" y="4451"/>
                </a:lnTo>
                <a:lnTo>
                  <a:pt x="878" y="4463"/>
                </a:lnTo>
                <a:lnTo>
                  <a:pt x="897" y="4476"/>
                </a:lnTo>
                <a:lnTo>
                  <a:pt x="919" y="4486"/>
                </a:lnTo>
                <a:lnTo>
                  <a:pt x="939" y="4496"/>
                </a:lnTo>
                <a:lnTo>
                  <a:pt x="960" y="4506"/>
                </a:lnTo>
                <a:lnTo>
                  <a:pt x="981" y="4514"/>
                </a:lnTo>
                <a:lnTo>
                  <a:pt x="1004" y="4521"/>
                </a:lnTo>
                <a:lnTo>
                  <a:pt x="1027" y="4529"/>
                </a:lnTo>
                <a:lnTo>
                  <a:pt x="1049" y="4534"/>
                </a:lnTo>
                <a:lnTo>
                  <a:pt x="1072" y="4540"/>
                </a:lnTo>
                <a:lnTo>
                  <a:pt x="1096" y="4544"/>
                </a:lnTo>
                <a:lnTo>
                  <a:pt x="1120" y="4547"/>
                </a:lnTo>
                <a:lnTo>
                  <a:pt x="1143" y="4549"/>
                </a:lnTo>
                <a:lnTo>
                  <a:pt x="1166" y="4552"/>
                </a:lnTo>
                <a:lnTo>
                  <a:pt x="1190" y="4552"/>
                </a:lnTo>
                <a:lnTo>
                  <a:pt x="1214" y="4552"/>
                </a:lnTo>
                <a:lnTo>
                  <a:pt x="1238" y="4552"/>
                </a:lnTo>
                <a:lnTo>
                  <a:pt x="1262" y="4549"/>
                </a:lnTo>
                <a:lnTo>
                  <a:pt x="1286" y="4547"/>
                </a:lnTo>
                <a:lnTo>
                  <a:pt x="1309" y="4543"/>
                </a:lnTo>
                <a:lnTo>
                  <a:pt x="1333" y="4539"/>
                </a:lnTo>
                <a:lnTo>
                  <a:pt x="1355" y="4534"/>
                </a:lnTo>
                <a:lnTo>
                  <a:pt x="1378" y="4528"/>
                </a:lnTo>
                <a:lnTo>
                  <a:pt x="1399" y="4520"/>
                </a:lnTo>
                <a:lnTo>
                  <a:pt x="1422" y="4513"/>
                </a:lnTo>
                <a:lnTo>
                  <a:pt x="1442" y="4504"/>
                </a:lnTo>
                <a:lnTo>
                  <a:pt x="1463" y="4494"/>
                </a:lnTo>
                <a:lnTo>
                  <a:pt x="1484" y="4484"/>
                </a:lnTo>
                <a:lnTo>
                  <a:pt x="1504" y="4472"/>
                </a:lnTo>
                <a:lnTo>
                  <a:pt x="1523" y="4460"/>
                </a:lnTo>
                <a:lnTo>
                  <a:pt x="1540" y="4446"/>
                </a:lnTo>
                <a:lnTo>
                  <a:pt x="1558" y="4432"/>
                </a:lnTo>
                <a:lnTo>
                  <a:pt x="1574" y="4417"/>
                </a:lnTo>
                <a:lnTo>
                  <a:pt x="1590" y="4402"/>
                </a:lnTo>
                <a:lnTo>
                  <a:pt x="1606" y="4384"/>
                </a:lnTo>
                <a:lnTo>
                  <a:pt x="1619" y="4367"/>
                </a:lnTo>
                <a:lnTo>
                  <a:pt x="1632" y="4349"/>
                </a:lnTo>
                <a:lnTo>
                  <a:pt x="1645" y="4329"/>
                </a:lnTo>
                <a:lnTo>
                  <a:pt x="1656" y="4309"/>
                </a:lnTo>
                <a:lnTo>
                  <a:pt x="1666" y="4287"/>
                </a:lnTo>
                <a:lnTo>
                  <a:pt x="1674" y="4265"/>
                </a:lnTo>
                <a:lnTo>
                  <a:pt x="1681" y="4242"/>
                </a:lnTo>
                <a:lnTo>
                  <a:pt x="1687" y="4218"/>
                </a:lnTo>
                <a:lnTo>
                  <a:pt x="1692" y="4193"/>
                </a:lnTo>
                <a:lnTo>
                  <a:pt x="1696" y="4166"/>
                </a:lnTo>
                <a:lnTo>
                  <a:pt x="1699" y="4140"/>
                </a:lnTo>
                <a:lnTo>
                  <a:pt x="1699" y="4112"/>
                </a:lnTo>
                <a:lnTo>
                  <a:pt x="1699" y="947"/>
                </a:lnTo>
                <a:lnTo>
                  <a:pt x="1699" y="915"/>
                </a:lnTo>
                <a:lnTo>
                  <a:pt x="1695" y="884"/>
                </a:lnTo>
                <a:lnTo>
                  <a:pt x="1690" y="851"/>
                </a:lnTo>
                <a:lnTo>
                  <a:pt x="1684" y="819"/>
                </a:lnTo>
                <a:lnTo>
                  <a:pt x="1675" y="787"/>
                </a:lnTo>
                <a:lnTo>
                  <a:pt x="1665" y="754"/>
                </a:lnTo>
                <a:lnTo>
                  <a:pt x="1653" y="721"/>
                </a:lnTo>
                <a:lnTo>
                  <a:pt x="1640" y="690"/>
                </a:lnTo>
                <a:lnTo>
                  <a:pt x="1624" y="657"/>
                </a:lnTo>
                <a:lnTo>
                  <a:pt x="1607" y="626"/>
                </a:lnTo>
                <a:lnTo>
                  <a:pt x="1589" y="595"/>
                </a:lnTo>
                <a:lnTo>
                  <a:pt x="1569" y="564"/>
                </a:lnTo>
                <a:lnTo>
                  <a:pt x="1549" y="534"/>
                </a:lnTo>
                <a:lnTo>
                  <a:pt x="1526" y="505"/>
                </a:lnTo>
                <a:lnTo>
                  <a:pt x="1502" y="477"/>
                </a:lnTo>
                <a:lnTo>
                  <a:pt x="1477" y="449"/>
                </a:lnTo>
                <a:lnTo>
                  <a:pt x="1451" y="422"/>
                </a:lnTo>
                <a:lnTo>
                  <a:pt x="1424" y="396"/>
                </a:lnTo>
                <a:lnTo>
                  <a:pt x="1395" y="373"/>
                </a:lnTo>
                <a:lnTo>
                  <a:pt x="1366" y="349"/>
                </a:lnTo>
                <a:lnTo>
                  <a:pt x="1335" y="327"/>
                </a:lnTo>
                <a:lnTo>
                  <a:pt x="1305" y="307"/>
                </a:lnTo>
                <a:lnTo>
                  <a:pt x="1272" y="288"/>
                </a:lnTo>
                <a:lnTo>
                  <a:pt x="1239" y="271"/>
                </a:lnTo>
                <a:lnTo>
                  <a:pt x="1205" y="256"/>
                </a:lnTo>
                <a:lnTo>
                  <a:pt x="1170" y="242"/>
                </a:lnTo>
                <a:lnTo>
                  <a:pt x="1135" y="230"/>
                </a:lnTo>
                <a:lnTo>
                  <a:pt x="1100" y="220"/>
                </a:lnTo>
                <a:lnTo>
                  <a:pt x="1063" y="211"/>
                </a:lnTo>
                <a:lnTo>
                  <a:pt x="1025" y="206"/>
                </a:lnTo>
                <a:lnTo>
                  <a:pt x="988" y="203"/>
                </a:lnTo>
                <a:lnTo>
                  <a:pt x="950" y="201"/>
                </a:lnTo>
                <a:lnTo>
                  <a:pt x="912" y="203"/>
                </a:lnTo>
                <a:lnTo>
                  <a:pt x="875" y="206"/>
                </a:lnTo>
                <a:lnTo>
                  <a:pt x="838" y="211"/>
                </a:lnTo>
                <a:lnTo>
                  <a:pt x="802" y="220"/>
                </a:lnTo>
                <a:lnTo>
                  <a:pt x="765" y="229"/>
                </a:lnTo>
                <a:lnTo>
                  <a:pt x="730" y="242"/>
                </a:lnTo>
                <a:lnTo>
                  <a:pt x="695" y="256"/>
                </a:lnTo>
                <a:lnTo>
                  <a:pt x="661" y="271"/>
                </a:lnTo>
                <a:lnTo>
                  <a:pt x="628" y="288"/>
                </a:lnTo>
                <a:lnTo>
                  <a:pt x="595" y="307"/>
                </a:lnTo>
                <a:lnTo>
                  <a:pt x="564" y="327"/>
                </a:lnTo>
                <a:lnTo>
                  <a:pt x="534" y="349"/>
                </a:lnTo>
                <a:lnTo>
                  <a:pt x="503" y="373"/>
                </a:lnTo>
                <a:lnTo>
                  <a:pt x="474" y="396"/>
                </a:lnTo>
                <a:lnTo>
                  <a:pt x="448" y="423"/>
                </a:lnTo>
                <a:lnTo>
                  <a:pt x="422" y="449"/>
                </a:lnTo>
                <a:lnTo>
                  <a:pt x="396" y="477"/>
                </a:lnTo>
                <a:lnTo>
                  <a:pt x="372" y="505"/>
                </a:lnTo>
                <a:lnTo>
                  <a:pt x="350" y="534"/>
                </a:lnTo>
                <a:lnTo>
                  <a:pt x="328" y="564"/>
                </a:lnTo>
                <a:lnTo>
                  <a:pt x="308" y="595"/>
                </a:lnTo>
                <a:lnTo>
                  <a:pt x="291" y="626"/>
                </a:lnTo>
                <a:lnTo>
                  <a:pt x="274" y="657"/>
                </a:lnTo>
                <a:lnTo>
                  <a:pt x="259" y="690"/>
                </a:lnTo>
                <a:lnTo>
                  <a:pt x="245" y="721"/>
                </a:lnTo>
                <a:lnTo>
                  <a:pt x="234" y="754"/>
                </a:lnTo>
                <a:lnTo>
                  <a:pt x="224" y="785"/>
                </a:lnTo>
                <a:lnTo>
                  <a:pt x="215" y="818"/>
                </a:lnTo>
                <a:lnTo>
                  <a:pt x="209" y="851"/>
                </a:lnTo>
                <a:lnTo>
                  <a:pt x="204" y="882"/>
                </a:lnTo>
                <a:lnTo>
                  <a:pt x="201" y="914"/>
                </a:lnTo>
                <a:lnTo>
                  <a:pt x="201" y="945"/>
                </a:lnTo>
                <a:lnTo>
                  <a:pt x="203" y="1167"/>
                </a:lnTo>
                <a:lnTo>
                  <a:pt x="204" y="1510"/>
                </a:lnTo>
                <a:lnTo>
                  <a:pt x="203" y="2379"/>
                </a:lnTo>
                <a:lnTo>
                  <a:pt x="201" y="3523"/>
                </a:lnTo>
                <a:lnTo>
                  <a:pt x="0" y="3523"/>
                </a:lnTo>
                <a:close/>
              </a:path>
            </a:pathLst>
          </a:custGeom>
          <a:solidFill>
            <a:srgbClr val="000000"/>
          </a:solidFill>
          <a:ln w="9525">
            <a:noFill/>
            <a:round/>
            <a:headEnd/>
            <a:tailEnd/>
          </a:ln>
        </p:spPr>
        <p:txBody>
          <a:bodyPr/>
          <a:lstStyle/>
          <a:p>
            <a:endParaRPr lang="de-DE"/>
          </a:p>
        </p:txBody>
      </p:sp>
      <p:cxnSp>
        <p:nvCxnSpPr>
          <p:cNvPr id="14" name="Straight Connector 13"/>
          <p:cNvCxnSpPr/>
          <p:nvPr/>
        </p:nvCxnSpPr>
        <p:spPr>
          <a:xfrm>
            <a:off x="1921787" y="1218383"/>
            <a:ext cx="49672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9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182" r="37273"/>
          <a:stretch/>
        </p:blipFill>
        <p:spPr>
          <a:xfrm>
            <a:off x="0" y="0"/>
            <a:ext cx="1673817" cy="9906000"/>
          </a:xfrm>
          <a:prstGeom prst="rect">
            <a:avLst/>
          </a:prstGeom>
        </p:spPr>
      </p:pic>
      <p:sp>
        <p:nvSpPr>
          <p:cNvPr id="5" name="Rectangle 4"/>
          <p:cNvSpPr/>
          <p:nvPr/>
        </p:nvSpPr>
        <p:spPr>
          <a:xfrm>
            <a:off x="1921790" y="1425843"/>
            <a:ext cx="4936210" cy="81831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latin typeface="EYInterstate Light" panose="02000506000000020004" pitchFamily="2" charset="0"/>
            </a:endParaRPr>
          </a:p>
        </p:txBody>
      </p:sp>
      <p:sp>
        <p:nvSpPr>
          <p:cNvPr id="6" name="TextBox 5"/>
          <p:cNvSpPr txBox="1"/>
          <p:nvPr/>
        </p:nvSpPr>
        <p:spPr>
          <a:xfrm>
            <a:off x="2169762" y="1549829"/>
            <a:ext cx="4688237" cy="338554"/>
          </a:xfrm>
          <a:prstGeom prst="rect">
            <a:avLst/>
          </a:prstGeom>
          <a:solidFill>
            <a:srgbClr val="FFFF00"/>
          </a:solidFill>
          <a:ln>
            <a:noFill/>
          </a:ln>
        </p:spPr>
        <p:txBody>
          <a:bodyPr wrap="square" rtlCol="0">
            <a:spAutoFit/>
          </a:bodyPr>
          <a:lstStyle/>
          <a:p>
            <a:r>
              <a:rPr lang="en-US" sz="1600" b="1" dirty="0"/>
              <a:t>Agenda</a:t>
            </a:r>
            <a:endParaRPr lang="pl-PL" sz="1600" dirty="0"/>
          </a:p>
        </p:txBody>
      </p:sp>
      <p:sp>
        <p:nvSpPr>
          <p:cNvPr id="10" name="TextBox 9"/>
          <p:cNvSpPr txBox="1"/>
          <p:nvPr/>
        </p:nvSpPr>
        <p:spPr>
          <a:xfrm>
            <a:off x="1921787" y="0"/>
            <a:ext cx="4967207" cy="1218383"/>
          </a:xfrm>
          <a:prstGeom prst="rect">
            <a:avLst/>
          </a:prstGeom>
          <a:solidFill>
            <a:schemeClr val="tx1"/>
          </a:solidFill>
        </p:spPr>
        <p:txBody>
          <a:bodyPr wrap="square" tIns="108000" bIns="108000" rtlCol="0" anchor="ctr" anchorCtr="0">
            <a:spAutoFit/>
          </a:bodyPr>
          <a:lstStyle/>
          <a:p>
            <a:pPr>
              <a:spcAft>
                <a:spcPts val="600"/>
              </a:spcAft>
            </a:pPr>
            <a:r>
              <a:rPr lang="en-US" sz="2000"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Process Management –</a:t>
            </a:r>
            <a:br>
              <a:rPr lang="pl-PL" sz="2000"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br>
            <a:r>
              <a:rPr lang="en-US" sz="2000"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Excellence in Business</a:t>
            </a:r>
            <a:endParaRPr lang="pl-PL" sz="1200" kern="50" dirty="0">
              <a:solidFill>
                <a:schemeClr val="bg1"/>
              </a:solidFill>
              <a:effectLst/>
              <a:uFill>
                <a:solidFill>
                  <a:srgbClr val="000000"/>
                </a:solidFill>
              </a:uFill>
              <a:latin typeface="EYInterstate" panose="02000503020000020004" pitchFamily="2" charset="0"/>
              <a:ea typeface="Arial Unicode MS" panose="020B0604020202020204" pitchFamily="34" charset="-128"/>
              <a:cs typeface="Arial Unicode MS" panose="020B0604020202020204" pitchFamily="34" charset="-128"/>
            </a:endParaRPr>
          </a:p>
          <a:p>
            <a:pPr>
              <a:spcAft>
                <a:spcPts val="600"/>
              </a:spcAft>
            </a:pPr>
            <a:r>
              <a:rPr lang="en-US" b="1" kern="50" cap="small">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2-day </a:t>
            </a:r>
            <a:r>
              <a:rPr lang="en-US" b="1" kern="50" cap="small" dirty="0">
                <a:solidFill>
                  <a:schemeClr val="bg1"/>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course</a:t>
            </a:r>
            <a:endParaRPr lang="pl-PL" sz="1100" kern="50" dirty="0">
              <a:solidFill>
                <a:schemeClr val="bg1"/>
              </a:solidFill>
              <a:effectLst/>
              <a:uFill>
                <a:solidFill>
                  <a:srgbClr val="000000"/>
                </a:solidFill>
              </a:uFill>
              <a:latin typeface="EYInterstate" panose="02000503020000020004" pitchFamily="2" charset="0"/>
              <a:ea typeface="Arial Unicode MS" panose="020B0604020202020204" pitchFamily="34" charset="-128"/>
              <a:cs typeface="Arial Unicode MS" panose="020B0604020202020204" pitchFamily="34" charset="-128"/>
            </a:endParaRPr>
          </a:p>
        </p:txBody>
      </p:sp>
      <p:grpSp>
        <p:nvGrpSpPr>
          <p:cNvPr id="18" name="Group 17"/>
          <p:cNvGrpSpPr/>
          <p:nvPr/>
        </p:nvGrpSpPr>
        <p:grpSpPr>
          <a:xfrm>
            <a:off x="2092270" y="2029911"/>
            <a:ext cx="4765730" cy="7504370"/>
            <a:chOff x="2092270" y="1909261"/>
            <a:chExt cx="4765730" cy="7504370"/>
          </a:xfrm>
        </p:grpSpPr>
        <p:sp>
          <p:nvSpPr>
            <p:cNvPr id="7" name="TextBox 6"/>
            <p:cNvSpPr txBox="1"/>
            <p:nvPr/>
          </p:nvSpPr>
          <p:spPr>
            <a:xfrm>
              <a:off x="2092270" y="1934661"/>
              <a:ext cx="4765730" cy="7478970"/>
            </a:xfrm>
            <a:prstGeom prst="rect">
              <a:avLst/>
            </a:prstGeom>
            <a:noFill/>
          </p:spPr>
          <p:txBody>
            <a:bodyPr wrap="square" numCol="1" rtlCol="0">
              <a:spAutoFit/>
            </a:bodyPr>
            <a:lstStyle/>
            <a:p>
              <a:pPr lvl="0" fontAlgn="base">
                <a:lnSpc>
                  <a:spcPts val="1200"/>
                </a:lnSpc>
                <a:spcAft>
                  <a:spcPts val="600"/>
                </a:spcAft>
                <a:buClr>
                  <a:srgbClr val="FFFF00"/>
                </a:buClr>
                <a:buSzPct val="75000"/>
                <a:tabLst>
                  <a:tab pos="358775" algn="l"/>
                </a:tabLst>
              </a:pPr>
              <a:r>
                <a:rPr lang="pl-PL" sz="1100" b="1"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Trebuchet MS" panose="020B0603020202020204" pitchFamily="34" charset="0"/>
                </a:rPr>
                <a:t> </a:t>
              </a:r>
              <a:r>
                <a:rPr lang="pl-PL" b="1" u="none" strike="noStrike" kern="0" spc="0" dirty="0">
                  <a:solidFill>
                    <a:schemeClr val="bg1">
                      <a:lumMod val="50000"/>
                    </a:schemeClr>
                  </a:solidFill>
                  <a:effectLst/>
                  <a:uFill>
                    <a:solidFill>
                      <a:srgbClr val="000000"/>
                    </a:solidFill>
                  </a:uFill>
                  <a:latin typeface="EYInterstate" panose="02000503020000020004" pitchFamily="2" charset="0"/>
                  <a:ea typeface="Calibri" panose="020F0502020204030204" pitchFamily="34" charset="0"/>
                  <a:cs typeface="Trebuchet MS" panose="020B0603020202020204" pitchFamily="34" charset="0"/>
                </a:rPr>
                <a:t>1</a:t>
              </a:r>
              <a:r>
                <a:rPr lang="pl-PL" sz="1100" b="1"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Trebuchet MS" panose="020B0603020202020204" pitchFamily="34" charset="0"/>
                </a:rPr>
                <a:t>	</a:t>
              </a:r>
              <a:r>
                <a:rPr lang="en-US" sz="1100" b="1"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Trebuchet MS" panose="020B0603020202020204" pitchFamily="34" charset="0"/>
                </a:rPr>
                <a:t>Business Process Management: introduction</a:t>
              </a:r>
              <a:endParaRPr lang="pl-PL" sz="1100" u="none" strike="noStrike" kern="0" spc="0" dirty="0">
                <a:solidFill>
                  <a:srgbClr val="000000"/>
                </a:solidFill>
                <a:effectLst/>
                <a:uFill>
                  <a:solidFill>
                    <a:srgbClr val="000000"/>
                  </a:solidFill>
                </a:uFill>
                <a:latin typeface="EYInterstate Light" panose="02000506000000020004" pitchFamily="2" charset="0"/>
                <a:ea typeface="Trebuchet MS" panose="020B0603020202020204" pitchFamily="34" charset="0"/>
                <a:cs typeface="Trebuchet MS" panose="020B0603020202020204" pitchFamily="34" charset="0"/>
              </a:endParaRPr>
            </a:p>
            <a:p>
              <a:pPr marL="542925" lvl="0" indent="-1857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Difference between process, project and task</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857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Process efficiency, effectiveness and economy (3 E's)</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857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Process value stream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857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Key roles, expectations and responsibilities in process management. Process owner, process stakeholder, process task manager and process resource</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857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Is 100% quality a myth?</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a:lnSpc>
                  <a:spcPts val="1200"/>
                </a:lnSpc>
                <a:spcBef>
                  <a:spcPts val="600"/>
                </a:spcBef>
                <a:spcAft>
                  <a:spcPts val="600"/>
                </a:spcAft>
                <a:tabLst>
                  <a:tab pos="357188" algn="l"/>
                </a:tabLst>
              </a:pPr>
              <a:r>
                <a:rPr lang="en-US"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pl-PL" b="1" kern="50" dirty="0">
                  <a:solidFill>
                    <a:schemeClr val="bg1">
                      <a:lumMod val="50000"/>
                    </a:schemeClr>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2</a:t>
              </a:r>
              <a:r>
                <a:rPr lang="pl-PL"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pl-PL" sz="1100"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sz="1100" b="1"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Trebuchet MS" panose="020B0603020202020204" pitchFamily="34" charset="0"/>
                </a:rPr>
                <a:t>From Strategy to Key Performance Indicators</a:t>
              </a:r>
              <a:endParaRPr lang="pl-PL" sz="1100" u="none" strike="noStrike" kern="0" spc="0" dirty="0">
                <a:solidFill>
                  <a:srgbClr val="000000"/>
                </a:solidFill>
                <a:effectLst/>
                <a:uFill>
                  <a:solidFill>
                    <a:srgbClr val="000000"/>
                  </a:solidFill>
                </a:uFill>
                <a:latin typeface="EYInterstate Light" panose="02000506000000020004" pitchFamily="2" charset="0"/>
                <a:ea typeface="Trebuchet MS" panose="020B0603020202020204" pitchFamily="34" charset="0"/>
                <a:cs typeface="Trebuchet MS" panose="020B0603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Strategy goals, critical success factors and other necessary conditions - Implementation of Intermediate Objective Map (IO Map) in the company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How to use KPI's effectively in terms of quality, productivity, time, cost and customer service</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Economy, Efficiency, </a:t>
              </a:r>
              <a:r>
                <a:rPr lang="en-US" sz="1100" u="none" strike="noStrike" kern="0" spc="0" dirty="0" err="1">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Ef</a:t>
              </a:r>
              <a:r>
                <a:rPr lang="pl-PL"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f</a:t>
              </a:r>
              <a:r>
                <a:rPr lang="en-US" sz="1100" u="none" strike="noStrike" kern="0" spc="0" dirty="0" err="1">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ectiveness</a:t>
              </a: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 - Implementation of the SIPOC tool in the company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a:lnSpc>
                  <a:spcPts val="1200"/>
                </a:lnSpc>
                <a:spcBef>
                  <a:spcPts val="600"/>
                </a:spcBef>
                <a:spcAft>
                  <a:spcPts val="600"/>
                </a:spcAft>
                <a:tabLst>
                  <a:tab pos="357188" algn="l"/>
                </a:tabLst>
              </a:pPr>
              <a:r>
                <a:rPr lang="pl-PL" b="1" kern="50" dirty="0">
                  <a:solidFill>
                    <a:schemeClr val="bg1">
                      <a:lumMod val="50000"/>
                    </a:schemeClr>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 </a:t>
              </a:r>
              <a:r>
                <a:rPr lang="en-US" b="1" kern="50" dirty="0">
                  <a:solidFill>
                    <a:schemeClr val="bg1">
                      <a:lumMod val="50000"/>
                    </a:schemeClr>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3</a:t>
              </a:r>
              <a:r>
                <a:rPr lang="pl-PL"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Business Process Analysis and Optimization</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The DMAIC Model - Define, Measure, Analyze, Improve and Control Model</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Interference Diagram and Current Reality Tree Tools - Finding the root cause of the problem</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As-Is Diagram - Business Process Flow Chart analysis implementation</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Injection analysis and TO-BE Flow Chart analysis – Implementing changes and monitoring</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a:lnSpc>
                  <a:spcPts val="1200"/>
                </a:lnSpc>
                <a:spcBef>
                  <a:spcPts val="600"/>
                </a:spcBef>
                <a:spcAft>
                  <a:spcPts val="600"/>
                </a:spcAft>
                <a:tabLst>
                  <a:tab pos="357188" algn="l"/>
                </a:tabLst>
              </a:pPr>
              <a:r>
                <a:rPr lang="en-US" sz="1100"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b="1" kern="50" dirty="0">
                  <a:solidFill>
                    <a:schemeClr val="bg1">
                      <a:lumMod val="50000"/>
                    </a:schemeClr>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4</a:t>
              </a:r>
              <a:r>
                <a:rPr lang="pl-PL"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Management by Objectives and the Control Process </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a:p>
              <a:pPr marL="542925" lvl="0" indent="-173038" fontAlgn="base">
                <a:lnSpc>
                  <a:spcPts val="1200"/>
                </a:lnSpc>
                <a:spcAft>
                  <a:spcPts val="600"/>
                </a:spcAft>
                <a:buClr>
                  <a:srgbClr val="FFFF00"/>
                </a:buClr>
                <a:buSzPct val="75000"/>
                <a:buFont typeface="Arial" panose="020B0604020202020204" pitchFamily="34" charset="0"/>
                <a:buChar char="►"/>
                <a:tabLst>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Management by Objectives (MBO) - planned and actual metrics in real time</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Resource performance management - Evaluation and execution system implementation</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a:lnSpc>
                  <a:spcPts val="1200"/>
                </a:lnSpc>
                <a:spcBef>
                  <a:spcPts val="600"/>
                </a:spcBef>
                <a:spcAft>
                  <a:spcPts val="600"/>
                </a:spcAft>
                <a:tabLst>
                  <a:tab pos="357188" algn="l"/>
                </a:tabLst>
              </a:pPr>
              <a:r>
                <a:rPr lang="en-US" b="1" kern="50" dirty="0">
                  <a:solidFill>
                    <a:schemeClr val="bg1">
                      <a:lumMod val="50000"/>
                    </a:schemeClr>
                  </a:solidFill>
                  <a:effectLst/>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 5</a:t>
              </a:r>
              <a:r>
                <a:rPr lang="pl-PL"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Business Process Ongoing Improvement </a:t>
              </a:r>
              <a:r>
                <a:rPr lang="en-US" sz="1100" b="1" u="sng"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Business process management review system </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marL="542925" lvl="0" indent="-173038" fontAlgn="base">
                <a:lnSpc>
                  <a:spcPts val="1200"/>
                </a:lnSpc>
                <a:spcAft>
                  <a:spcPts val="600"/>
                </a:spcAft>
                <a:buClr>
                  <a:srgbClr val="FFFF00"/>
                </a:buClr>
                <a:buSzPct val="75000"/>
                <a:buFont typeface="Arial" panose="020B0604020202020204" pitchFamily="34" charset="0"/>
                <a:buChar char="►"/>
                <a:tabLst>
                  <a:tab pos="228600" algn="l"/>
                  <a:tab pos="457200" algn="l"/>
                </a:tabLst>
              </a:pPr>
              <a:r>
                <a:rPr lang="en-US" sz="1100" u="none" strike="noStrike" kern="0" spc="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panose="020B0604020202020204" pitchFamily="34" charset="0"/>
                </a:rPr>
                <a:t>Process of the Ongoing Improvement (POOGI) - Process Knowledge Rules implementation</a:t>
              </a:r>
              <a:endParaRPr lang="pl-PL" sz="1100" u="none" strike="noStrike" kern="0" spc="0" dirty="0">
                <a:solidFill>
                  <a:srgbClr val="000000"/>
                </a:solidFill>
                <a:effectLst/>
                <a:uFill>
                  <a:solidFill>
                    <a:srgbClr val="000000"/>
                  </a:solidFill>
                </a:uFill>
                <a:latin typeface="EYInterstate Light" panose="02000506000000020004" pitchFamily="2" charset="0"/>
                <a:ea typeface="Arial" panose="020B0604020202020204" pitchFamily="34" charset="0"/>
                <a:cs typeface="Arial" panose="020B0604020202020204" pitchFamily="34" charset="0"/>
              </a:endParaRPr>
            </a:p>
            <a:p>
              <a:pPr>
                <a:lnSpc>
                  <a:spcPts val="1200"/>
                </a:lnSpc>
                <a:spcBef>
                  <a:spcPts val="600"/>
                </a:spcBef>
                <a:spcAft>
                  <a:spcPts val="600"/>
                </a:spcAft>
                <a:tabLst>
                  <a:tab pos="357188" algn="l"/>
                </a:tabLst>
              </a:pPr>
              <a:r>
                <a:rPr lang="pl-PL" sz="1100" b="1" kern="50" dirty="0">
                  <a:solidFill>
                    <a:srgbClr val="000000"/>
                  </a:solidFill>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pl-PL" b="1" kern="50" dirty="0">
                  <a:solidFill>
                    <a:schemeClr val="bg1">
                      <a:lumMod val="50000"/>
                    </a:schemeClr>
                  </a:solidFill>
                  <a:uFill>
                    <a:solidFill>
                      <a:srgbClr val="000000"/>
                    </a:solidFill>
                  </a:uFill>
                  <a:latin typeface="EYInterstate" panose="02000503020000020004" pitchFamily="2" charset="0"/>
                  <a:ea typeface="Calibri" panose="020F0502020204030204" pitchFamily="34" charset="0"/>
                  <a:cs typeface="Arial Unicode MS" panose="020B0604020202020204" pitchFamily="34" charset="-128"/>
                </a:rPr>
                <a:t>6</a:t>
              </a:r>
              <a:r>
                <a:rPr lang="pl-PL" sz="1100" b="1" kern="50" dirty="0">
                  <a:solidFill>
                    <a:srgbClr val="000000"/>
                  </a:solidFill>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 	</a:t>
              </a:r>
              <a:r>
                <a:rPr lang="en-US" sz="1100" b="1" kern="50" dirty="0">
                  <a:solidFill>
                    <a:srgbClr val="000000"/>
                  </a:solidFill>
                  <a:effectLst/>
                  <a:uFill>
                    <a:solidFill>
                      <a:srgbClr val="000000"/>
                    </a:solidFill>
                  </a:uFill>
                  <a:latin typeface="EYInterstate Light" panose="02000506000000020004" pitchFamily="2" charset="0"/>
                  <a:ea typeface="Calibri" panose="020F0502020204030204" pitchFamily="34" charset="0"/>
                  <a:cs typeface="Arial Unicode MS" panose="020B0604020202020204" pitchFamily="34" charset="-128"/>
                </a:rPr>
                <a:t>Course Q&amp;A session</a:t>
              </a:r>
              <a:endParaRPr lang="pl-PL" sz="1100" kern="50" dirty="0">
                <a:solidFill>
                  <a:srgbClr val="000000"/>
                </a:solidFill>
                <a:effectLst/>
                <a:uFill>
                  <a:solidFill>
                    <a:srgbClr val="000000"/>
                  </a:solidFill>
                </a:uFill>
                <a:latin typeface="EYInterstate Light" panose="02000506000000020004" pitchFamily="2" charset="0"/>
                <a:ea typeface="Arial Unicode MS" panose="020B0604020202020204" pitchFamily="34" charset="-128"/>
                <a:cs typeface="Arial Unicode MS" panose="020B0604020202020204" pitchFamily="34" charset="-128"/>
              </a:endParaRPr>
            </a:p>
          </p:txBody>
        </p:sp>
        <p:cxnSp>
          <p:nvCxnSpPr>
            <p:cNvPr id="3" name="Straight Connector 2"/>
            <p:cNvCxnSpPr/>
            <p:nvPr/>
          </p:nvCxnSpPr>
          <p:spPr>
            <a:xfrm>
              <a:off x="2424941" y="1909261"/>
              <a:ext cx="0" cy="25200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3" name="Straight Connector 12"/>
            <p:cNvCxnSpPr/>
            <p:nvPr/>
          </p:nvCxnSpPr>
          <p:spPr>
            <a:xfrm>
              <a:off x="2424941" y="3659321"/>
              <a:ext cx="0" cy="25200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a:off x="2433980" y="5256255"/>
              <a:ext cx="0" cy="25200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5" name="Straight Connector 14"/>
            <p:cNvCxnSpPr/>
            <p:nvPr/>
          </p:nvCxnSpPr>
          <p:spPr>
            <a:xfrm>
              <a:off x="2441600" y="7095215"/>
              <a:ext cx="0" cy="25200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6" name="Straight Connector 15"/>
            <p:cNvCxnSpPr/>
            <p:nvPr/>
          </p:nvCxnSpPr>
          <p:spPr>
            <a:xfrm>
              <a:off x="2441600" y="8155121"/>
              <a:ext cx="0" cy="25200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cxnSp>
          <p:nvCxnSpPr>
            <p:cNvPr id="17" name="Straight Connector 16"/>
            <p:cNvCxnSpPr/>
            <p:nvPr/>
          </p:nvCxnSpPr>
          <p:spPr>
            <a:xfrm>
              <a:off x="2441600" y="9057909"/>
              <a:ext cx="0" cy="252000"/>
            </a:xfrm>
            <a:prstGeom prst="line">
              <a:avLst/>
            </a:prstGeom>
            <a:ln w="38100">
              <a:solidFill>
                <a:srgbClr val="FFFF00"/>
              </a:solidFill>
            </a:ln>
          </p:spPr>
          <p:style>
            <a:lnRef idx="1">
              <a:schemeClr val="accent4"/>
            </a:lnRef>
            <a:fillRef idx="0">
              <a:schemeClr val="accent4"/>
            </a:fillRef>
            <a:effectRef idx="0">
              <a:schemeClr val="accent4"/>
            </a:effectRef>
            <a:fontRef idx="minor">
              <a:schemeClr val="tx1"/>
            </a:fontRef>
          </p:style>
        </p:cxnSp>
      </p:grpSp>
      <p:cxnSp>
        <p:nvCxnSpPr>
          <p:cNvPr id="19" name="Straight Connector 18"/>
          <p:cNvCxnSpPr/>
          <p:nvPr/>
        </p:nvCxnSpPr>
        <p:spPr>
          <a:xfrm>
            <a:off x="1921787" y="1218383"/>
            <a:ext cx="496720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064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1194</TotalTime>
  <Words>571</Words>
  <Application>Microsoft Office PowerPoint</Application>
  <PresentationFormat>Papier A4 (210x297 mm)</PresentationFormat>
  <Paragraphs>40</Paragraphs>
  <Slides>3</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3</vt:i4>
      </vt:variant>
    </vt:vector>
  </HeadingPairs>
  <TitlesOfParts>
    <vt:vector size="11" baseType="lpstr">
      <vt:lpstr>Arial</vt:lpstr>
      <vt:lpstr>Calibri</vt:lpstr>
      <vt:lpstr>Calibri Light</vt:lpstr>
      <vt:lpstr>EYInterstate</vt:lpstr>
      <vt:lpstr>EYInterstate Light</vt:lpstr>
      <vt:lpstr>EYInterstate Regular</vt:lpstr>
      <vt:lpstr>Office Theme</vt:lpstr>
      <vt:lpstr>1_Office Theme</vt:lpstr>
      <vt:lpstr>Prezentacja programu PowerPoint</vt:lpstr>
      <vt:lpstr>Prezentacja programu PowerPoint</vt:lpstr>
      <vt:lpstr>Prezentacja programu PowerPoint</vt:lpstr>
    </vt:vector>
  </TitlesOfParts>
  <Company>Ernst &amp; Young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Lapinska</dc:creator>
  <cp:lastModifiedBy>Tomasz Wrzesiewski</cp:lastModifiedBy>
  <cp:revision>11</cp:revision>
  <dcterms:created xsi:type="dcterms:W3CDTF">2017-07-02T17:28:57Z</dcterms:created>
  <dcterms:modified xsi:type="dcterms:W3CDTF">2024-06-21T13:25:25Z</dcterms:modified>
</cp:coreProperties>
</file>